
<file path=[Content_Types].xml><?xml version="1.0" encoding="utf-8"?>
<Types xmlns="http://schemas.openxmlformats.org/package/2006/content-types">
  <Default ContentType="image/jpeg" Extension="jpg"/>
  <Default ContentType="application/vnd.openxmlformats-officedocument.spreadsheetml.sheet" Extension="xlsx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Default Extension="gif" ContentType="image/gif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ms-office.chartcolorstyle+xml" PartName="/ppt/charts/colors1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drawingml.chart+xml" PartName="/ppt/charts/chart1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binary" PartName="/ppt/metadata"/>
  <Override ContentType="application/vnd.openxmlformats-officedocument.presentationml.notesMaster+xml" PartName="/ppt/notesMasters/notesMaster1.xml"/>
  <Override ContentType="application/vnd.ms-office.chartstyle+xml" PartName="/ppt/charts/style1.xml"/>
  <Override ContentType="application/vnd.openxmlformats-officedocument.presentationml.presProps+xml" PartName="/ppt/presProps.xml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</p:sldIdLst>
  <p:sldSz cy="6858000" cx="12192000"/>
  <p:notesSz cx="6858000" cy="9144000"/>
  <p:embeddedFontLst>
    <p:embeddedFont>
      <p:font typeface="Roboto Medium"/>
      <p:regular r:id="rId37"/>
      <p:bold r:id="rId38"/>
      <p:italic r:id="rId39"/>
      <p:boldItalic r:id="rId40"/>
    </p:embeddedFont>
    <p:embeddedFont>
      <p:font typeface="Roboto Condensed"/>
      <p:regular r:id="rId41"/>
      <p:bold r:id="rId42"/>
      <p:italic r:id="rId43"/>
      <p:boldItalic r:id="rId44"/>
    </p:embeddedFont>
    <p:embeddedFont>
      <p:font typeface="Roboto Light"/>
      <p:regular r:id="rId45"/>
      <p:bold r:id="rId46"/>
      <p:italic r:id="rId47"/>
      <p:boldItalic r:id="rId48"/>
    </p:embeddedFont>
    <p:embeddedFont>
      <p:font typeface="Montserrat SemiBold"/>
      <p:regular r:id="rId49"/>
      <p:bold r:id="rId50"/>
      <p:italic r:id="rId51"/>
      <p:boldItalic r:id="rId52"/>
    </p:embeddedFont>
    <p:embeddedFont>
      <p:font typeface="Roboto"/>
      <p:regular r:id="rId53"/>
      <p:bold r:id="rId54"/>
      <p:italic r:id="rId55"/>
      <p:boldItalic r:id="rId56"/>
    </p:embeddedFont>
    <p:embeddedFont>
      <p:font typeface="Montserrat"/>
      <p:regular r:id="rId57"/>
      <p:bold r:id="rId58"/>
      <p:italic r:id="rId59"/>
      <p:boldItalic r:id="rId60"/>
    </p:embeddedFont>
    <p:embeddedFont>
      <p:font typeface="Montserrat Black"/>
      <p:bold r:id="rId61"/>
      <p:boldItalic r:id="rId62"/>
    </p:embeddedFont>
    <p:embeddedFont>
      <p:font typeface="Montserrat Medium"/>
      <p:regular r:id="rId63"/>
      <p:bold r:id="rId64"/>
      <p:italic r:id="rId65"/>
      <p:boldItalic r:id="rId66"/>
    </p:embeddedFont>
    <p:embeddedFont>
      <p:font typeface="Assistant"/>
      <p:regular r:id="rId67"/>
      <p:bold r:id="rId68"/>
    </p:embeddedFont>
    <p:embeddedFont>
      <p:font typeface="Varela Round"/>
      <p:regular r:id="rId69"/>
    </p:embeddedFont>
    <p:embeddedFont>
      <p:font typeface="Tahoma"/>
      <p:regular r:id="rId70"/>
      <p:bold r:id="rId7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72" roundtripDataSignature="AMtx7mgeWuH2iS8GxecUzYXmJtow9efAn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660D73E9-183B-430E-8877-D1BA393F08D1}">
  <a:tblStyle styleId="{660D73E9-183B-430E-8877-D1BA393F08D1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<Relationships xmlns="http://schemas.openxmlformats.org/package/2006/relationships"><Relationship Id="rId40" Type="http://schemas.openxmlformats.org/officeDocument/2006/relationships/font" Target="fonts/RobotoMedium-boldItalic.fntdata"/><Relationship Id="rId42" Type="http://schemas.openxmlformats.org/officeDocument/2006/relationships/font" Target="fonts/RobotoCondensed-bold.fntdata"/><Relationship Id="rId41" Type="http://schemas.openxmlformats.org/officeDocument/2006/relationships/font" Target="fonts/RobotoCondensed-regular.fntdata"/><Relationship Id="rId44" Type="http://schemas.openxmlformats.org/officeDocument/2006/relationships/font" Target="fonts/RobotoCondensed-boldItalic.fntdata"/><Relationship Id="rId43" Type="http://schemas.openxmlformats.org/officeDocument/2006/relationships/font" Target="fonts/RobotoCondensed-italic.fntdata"/><Relationship Id="rId46" Type="http://schemas.openxmlformats.org/officeDocument/2006/relationships/font" Target="fonts/RobotoLight-bold.fntdata"/><Relationship Id="rId45" Type="http://schemas.openxmlformats.org/officeDocument/2006/relationships/font" Target="fonts/RobotoLight-regular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RobotoLight-boldItalic.fntdata"/><Relationship Id="rId47" Type="http://schemas.openxmlformats.org/officeDocument/2006/relationships/font" Target="fonts/RobotoLight-italic.fntdata"/><Relationship Id="rId49" Type="http://schemas.openxmlformats.org/officeDocument/2006/relationships/font" Target="fonts/MontserratSemiBold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2" Type="http://customschemas.google.com/relationships/presentationmetadata" Target="metadata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71" Type="http://schemas.openxmlformats.org/officeDocument/2006/relationships/font" Target="fonts/Tahoma-bold.fntdata"/><Relationship Id="rId70" Type="http://schemas.openxmlformats.org/officeDocument/2006/relationships/font" Target="fonts/Tahoma-regular.fntdata"/><Relationship Id="rId37" Type="http://schemas.openxmlformats.org/officeDocument/2006/relationships/font" Target="fonts/RobotoMedium-regular.fntdata"/><Relationship Id="rId36" Type="http://schemas.openxmlformats.org/officeDocument/2006/relationships/slide" Target="slides/slide31.xml"/><Relationship Id="rId39" Type="http://schemas.openxmlformats.org/officeDocument/2006/relationships/font" Target="fonts/RobotoMedium-italic.fntdata"/><Relationship Id="rId38" Type="http://schemas.openxmlformats.org/officeDocument/2006/relationships/font" Target="fonts/RobotoMedium-bold.fntdata"/><Relationship Id="rId62" Type="http://schemas.openxmlformats.org/officeDocument/2006/relationships/font" Target="fonts/MontserratBlack-boldItalic.fntdata"/><Relationship Id="rId61" Type="http://schemas.openxmlformats.org/officeDocument/2006/relationships/font" Target="fonts/MontserratBlack-bold.fntdata"/><Relationship Id="rId20" Type="http://schemas.openxmlformats.org/officeDocument/2006/relationships/slide" Target="slides/slide15.xml"/><Relationship Id="rId64" Type="http://schemas.openxmlformats.org/officeDocument/2006/relationships/font" Target="fonts/MontserratMedium-bold.fntdata"/><Relationship Id="rId63" Type="http://schemas.openxmlformats.org/officeDocument/2006/relationships/font" Target="fonts/MontserratMedium-regular.fntdata"/><Relationship Id="rId22" Type="http://schemas.openxmlformats.org/officeDocument/2006/relationships/slide" Target="slides/slide17.xml"/><Relationship Id="rId66" Type="http://schemas.openxmlformats.org/officeDocument/2006/relationships/font" Target="fonts/MontserratMedium-boldItalic.fntdata"/><Relationship Id="rId21" Type="http://schemas.openxmlformats.org/officeDocument/2006/relationships/slide" Target="slides/slide16.xml"/><Relationship Id="rId65" Type="http://schemas.openxmlformats.org/officeDocument/2006/relationships/font" Target="fonts/MontserratMedium-italic.fntdata"/><Relationship Id="rId24" Type="http://schemas.openxmlformats.org/officeDocument/2006/relationships/slide" Target="slides/slide19.xml"/><Relationship Id="rId68" Type="http://schemas.openxmlformats.org/officeDocument/2006/relationships/font" Target="fonts/Assistant-bold.fntdata"/><Relationship Id="rId23" Type="http://schemas.openxmlformats.org/officeDocument/2006/relationships/slide" Target="slides/slide18.xml"/><Relationship Id="rId67" Type="http://schemas.openxmlformats.org/officeDocument/2006/relationships/font" Target="fonts/Assistant-regular.fntdata"/><Relationship Id="rId60" Type="http://schemas.openxmlformats.org/officeDocument/2006/relationships/font" Target="fonts/Montserrat-boldItalic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font" Target="fonts/VarelaRound-regular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MontserratSemiBold-italic.fntdata"/><Relationship Id="rId50" Type="http://schemas.openxmlformats.org/officeDocument/2006/relationships/font" Target="fonts/MontserratSemiBold-bold.fntdata"/><Relationship Id="rId53" Type="http://schemas.openxmlformats.org/officeDocument/2006/relationships/font" Target="fonts/Roboto-regular.fntdata"/><Relationship Id="rId52" Type="http://schemas.openxmlformats.org/officeDocument/2006/relationships/font" Target="fonts/MontserratSemiBold-boldItalic.fntdata"/><Relationship Id="rId11" Type="http://schemas.openxmlformats.org/officeDocument/2006/relationships/slide" Target="slides/slide6.xml"/><Relationship Id="rId55" Type="http://schemas.openxmlformats.org/officeDocument/2006/relationships/font" Target="fonts/Roboto-italic.fntdata"/><Relationship Id="rId10" Type="http://schemas.openxmlformats.org/officeDocument/2006/relationships/slide" Target="slides/slide5.xml"/><Relationship Id="rId54" Type="http://schemas.openxmlformats.org/officeDocument/2006/relationships/font" Target="fonts/Roboto-bold.fntdata"/><Relationship Id="rId13" Type="http://schemas.openxmlformats.org/officeDocument/2006/relationships/slide" Target="slides/slide8.xml"/><Relationship Id="rId57" Type="http://schemas.openxmlformats.org/officeDocument/2006/relationships/font" Target="fonts/Montserrat-regular.fntdata"/><Relationship Id="rId12" Type="http://schemas.openxmlformats.org/officeDocument/2006/relationships/slide" Target="slides/slide7.xml"/><Relationship Id="rId56" Type="http://schemas.openxmlformats.org/officeDocument/2006/relationships/font" Target="fonts/Roboto-boldItalic.fntdata"/><Relationship Id="rId15" Type="http://schemas.openxmlformats.org/officeDocument/2006/relationships/slide" Target="slides/slide10.xml"/><Relationship Id="rId59" Type="http://schemas.openxmlformats.org/officeDocument/2006/relationships/font" Target="fonts/Montserrat-italic.fntdata"/><Relationship Id="rId14" Type="http://schemas.openxmlformats.org/officeDocument/2006/relationships/slide" Target="slides/slide9.xml"/><Relationship Id="rId58" Type="http://schemas.openxmlformats.org/officeDocument/2006/relationships/font" Target="fonts/Montserrat-bold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charts/_rels/chart1.xml.rels><?xml version="1.0" encoding="UTF-8" standalone="yes"?>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package" Target="../embeddings/Microsoft_Excel_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098893977965673"/>
          <c:y val="0"/>
          <c:w val="0.85654856611558239"/>
          <c:h val="0.87617130195810911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fld id="{05501016-6F12-412F-9786-70E6A4C2D1AF}" type="VALUE">
                      <a:rPr lang="en-US" sz="1600" b="1">
                        <a:latin typeface="Trebuchet MS" panose="020B0603020202020204" pitchFamily="34" charset="0"/>
                      </a:rPr>
                      <a:pPr/>
                      <a:t>[VALUE]</a:t>
                    </a:fld>
                    <a:endParaRPr lang="en-IL"/>
                  </a:p>
                </c:rich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0-9E80-4F7B-A471-9CA72557B042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147655B8-4C88-4131-8F7E-8464C1D3E6A1}" type="VALUE">
                      <a:rPr lang="en-US" sz="1600" b="1">
                        <a:latin typeface="Trebuchet MS" panose="020B0603020202020204" pitchFamily="34" charset="0"/>
                      </a:rPr>
                      <a:pPr/>
                      <a:t>[VALUE]</a:t>
                    </a:fld>
                    <a:endParaRPr lang="en-IL"/>
                  </a:p>
                </c:rich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9E80-4F7B-A471-9CA72557B042}"/>
                </c:ext>
              </c:extLst>
            </c:dLbl>
            <c:dLbl>
              <c:idx val="2"/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197" b="0" i="0" u="none" strike="noStrike" kern="1200" baseline="0">
                        <a:solidFill>
                          <a:schemeClr val="lt1"/>
                        </a:solidFill>
                        <a:latin typeface="Trebuchet MS" panose="020B0603020202020204" pitchFamily="34" charset="0"/>
                        <a:ea typeface="+mn-ea"/>
                        <a:cs typeface="+mn-cs"/>
                      </a:defRPr>
                    </a:pPr>
                    <a:fld id="{94075CE3-3E0F-4CA2-94F9-F57EA608D548}" type="VALUE">
                      <a:rPr lang="en-US" sz="1600" b="1">
                        <a:latin typeface="Trebuchet MS" panose="020B0603020202020204" pitchFamily="34" charset="0"/>
                      </a:rPr>
                      <a:pPr>
                        <a:defRPr>
                          <a:latin typeface="Trebuchet MS" panose="020B0603020202020204" pitchFamily="34" charset="0"/>
                        </a:defRPr>
                      </a:pPr>
                      <a:t>[VALUE]</a:t>
                    </a:fld>
                    <a:endParaRPr lang="en-IL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lt1"/>
                      </a:solidFill>
                      <a:latin typeface="Trebuchet MS" panose="020B0603020202020204" pitchFamily="34" charset="0"/>
                      <a:ea typeface="+mn-ea"/>
                      <a:cs typeface="+mn-cs"/>
                    </a:defRPr>
                  </a:pPr>
                  <a:endParaRPr lang="en-IL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2-9E80-4F7B-A471-9CA72557B042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r>
                      <a:rPr lang="en-US" sz="1600" dirty="0">
                        <a:latin typeface="Trebuchet MS" panose="020B0603020202020204" pitchFamily="34" charset="0"/>
                      </a:rPr>
                      <a:t>5,000+</a:t>
                    </a:r>
                    <a:endParaRPr lang="en-US" dirty="0"/>
                  </a:p>
                </c:rich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3-9E80-4F7B-A471-9CA72557B04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IL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Sheet1!$A$2:$A$5</c:f>
              <c:numCache>
                <c:formatCode>General</c:formatCode>
                <c:ptCount val="4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  <c:pt idx="3">
                  <c:v>2021</c:v>
                </c:pt>
              </c:numCache>
            </c:numRef>
          </c:cat>
          <c:val>
            <c:numRef>
              <c:f>Sheet1!$B$2:$B$5</c:f>
              <c:numCache>
                <c:formatCode>#,##0</c:formatCode>
                <c:ptCount val="4"/>
                <c:pt idx="0" formatCode="General">
                  <c:v>646</c:v>
                </c:pt>
                <c:pt idx="1">
                  <c:v>1938</c:v>
                </c:pt>
                <c:pt idx="2" formatCode="General">
                  <c:v>734</c:v>
                </c:pt>
                <c:pt idx="3">
                  <c:v>4260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9E80-4F7B-A471-9CA72557B04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Column1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IL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Sheet1!$A$2:$A$5</c:f>
              <c:numCache>
                <c:formatCode>General</c:formatCode>
                <c:ptCount val="4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  <c:pt idx="3">
                  <c:v>2021</c:v>
                </c:pt>
              </c:numCache>
            </c:numRef>
          </c:cat>
          <c:val>
            <c:numRef>
              <c:f>Sheet1!$C$2:$C$5</c:f>
              <c:numCache>
                <c:formatCode>General</c:formatCode>
                <c:ptCount val="4"/>
              </c:numCache>
            </c:numRef>
          </c:val>
          <c:extLst>
            <c:ext xmlns:c16="http://schemas.microsoft.com/office/drawing/2014/chart" uri="{C3380CC4-5D6E-409C-BE32-E72D297353CC}">
              <c16:uniqueId val="{00000005-9E80-4F7B-A471-9CA72557B042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IL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Sheet1!$A$2:$A$5</c:f>
              <c:numCache>
                <c:formatCode>General</c:formatCode>
                <c:ptCount val="4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  <c:pt idx="3">
                  <c:v>2021</c:v>
                </c:pt>
              </c:numCache>
            </c:numRef>
          </c:cat>
          <c:val>
            <c:numRef>
              <c:f>Sheet1!$D$2:$D$5</c:f>
              <c:numCache>
                <c:formatCode>General</c:formatCode>
                <c:ptCount val="4"/>
              </c:numCache>
            </c:numRef>
          </c:val>
          <c:extLst>
            <c:ext xmlns:c16="http://schemas.microsoft.com/office/drawing/2014/chart" uri="{C3380CC4-5D6E-409C-BE32-E72D297353CC}">
              <c16:uniqueId val="{00000006-9E80-4F7B-A471-9CA72557B042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79"/>
        <c:overlap val="100"/>
        <c:axId val="465069488"/>
        <c:axId val="465062272"/>
      </c:barChart>
      <c:catAx>
        <c:axId val="46506948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IL"/>
          </a:p>
        </c:txPr>
        <c:crossAx val="465062272"/>
        <c:crosses val="autoZero"/>
        <c:auto val="1"/>
        <c:lblAlgn val="ctr"/>
        <c:lblOffset val="100"/>
        <c:noMultiLvlLbl val="0"/>
      </c:catAx>
      <c:valAx>
        <c:axId val="465062272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46506948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IL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64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064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iw-IL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8" name="Google Shape;158;p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59" name="Google Shape;159;p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iw-IL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4" name="Google Shape;254;p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55" name="Google Shape;255;p1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iw-IL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0" name="Google Shape;290;p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91" name="Google Shape;291;p1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iw-IL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300" name="Google Shape;300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307" name="Google Shape;307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315" name="Google Shape;315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325" name="Google Shape;325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345" name="Google Shape;345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" name="Google Shape;406;p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2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p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2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p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2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" name="Google Shape;426;p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2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1" name="Google Shape;171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w-IL">
                <a:solidFill>
                  <a:schemeClr val="dk1"/>
                </a:solidFill>
              </a:rPr>
              <a:t>יש להוריד את המצגת אליכן למחשב על מנת לערוך אותה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0" name="Google Shape;440;p3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441" name="Google Shape;441;p3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iw-IL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6" name="Google Shape;446;p3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447" name="Google Shape;447;p3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iw-IL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0" name="Google Shape;220;p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21" name="Google Shape;221;p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iw-IL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3" name="Google Shape;233;p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34" name="Google Shape;234;p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iw-IL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0.png"/><Relationship Id="rId4" Type="http://schemas.openxmlformats.org/officeDocument/2006/relationships/image" Target="../media/image9.png"/><Relationship Id="rId5" Type="http://schemas.openxmlformats.org/officeDocument/2006/relationships/image" Target="../media/image12.png"/></Relationships>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5.png"/></Relationships>
</file>

<file path=ppt/slideLayouts/_rels/slideLayout1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13.png"/><Relationship Id="rId5" Type="http://schemas.openxmlformats.org/officeDocument/2006/relationships/image" Target="../media/image5.png"/></Relationships>
</file>

<file path=ppt/slideLayouts/_rels/slideLayout1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3.png"/><Relationship Id="rId4" Type="http://schemas.openxmlformats.org/officeDocument/2006/relationships/image" Target="../media/image8.png"/><Relationship Id="rId5" Type="http://schemas.openxmlformats.org/officeDocument/2006/relationships/image" Target="../media/image13.png"/><Relationship Id="rId6" Type="http://schemas.openxmlformats.org/officeDocument/2006/relationships/image" Target="../media/image7.png"/><Relationship Id="rId7" Type="http://schemas.openxmlformats.org/officeDocument/2006/relationships/image" Target="../media/image5.png"/></Relationships>
</file>

<file path=ppt/slideLayouts/_rels/slideLayout1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3.png"/><Relationship Id="rId4" Type="http://schemas.openxmlformats.org/officeDocument/2006/relationships/image" Target="../media/image8.png"/><Relationship Id="rId5" Type="http://schemas.openxmlformats.org/officeDocument/2006/relationships/image" Target="../media/image13.png"/><Relationship Id="rId6" Type="http://schemas.openxmlformats.org/officeDocument/2006/relationships/image" Target="../media/image5.png"/></Relationships>
</file>

<file path=ppt/slideLayouts/_rels/slideLayout1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Title Slide" showMasterSp="0">
  <p:cSld name="5_Title Slide">
    <p:bg>
      <p:bgPr>
        <a:solidFill>
          <a:srgbClr val="081930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058829" y="0"/>
            <a:ext cx="8135553" cy="5486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food, animal&#10;&#10;Description automatically generated" id="24" name="Google Shape;24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09165" y="206496"/>
            <a:ext cx="4682835" cy="53047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25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8706" y="1616999"/>
            <a:ext cx="4041223" cy="41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27;p3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7200" y="419675"/>
            <a:ext cx="4618650" cy="1319299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34"/>
          <p:cNvSpPr txBox="1"/>
          <p:nvPr>
            <p:ph type="title"/>
          </p:nvPr>
        </p:nvSpPr>
        <p:spPr>
          <a:xfrm>
            <a:off x="647700" y="1986846"/>
            <a:ext cx="5486400" cy="147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b="1" sz="4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2" name="Google Shape;22;p34"/>
          <p:cNvSpPr/>
          <p:nvPr/>
        </p:nvSpPr>
        <p:spPr>
          <a:xfrm flipH="1" rot="10800000">
            <a:off x="5416297" y="6400343"/>
            <a:ext cx="6782479" cy="457657"/>
          </a:xfrm>
          <a:custGeom>
            <a:rect b="b" l="l" r="r" t="t"/>
            <a:pathLst>
              <a:path extrusionOk="0" h="640080" w="9485985">
                <a:moveTo>
                  <a:pt x="9485986" y="0"/>
                </a:moveTo>
                <a:lnTo>
                  <a:pt x="9485986" y="64008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100000">
                <a:schemeClr val="accent1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3" name="Google Shape;23;p34"/>
          <p:cNvSpPr/>
          <p:nvPr/>
        </p:nvSpPr>
        <p:spPr>
          <a:xfrm rot="10800000">
            <a:off x="0" y="6217919"/>
            <a:ext cx="9485985" cy="640080"/>
          </a:xfrm>
          <a:custGeom>
            <a:rect b="b" l="l" r="r" t="t"/>
            <a:pathLst>
              <a:path extrusionOk="0" h="640080" w="9485985">
                <a:moveTo>
                  <a:pt x="9485986" y="0"/>
                </a:moveTo>
                <a:lnTo>
                  <a:pt x="9485986" y="64008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50000">
                <a:schemeClr val="accent2"/>
              </a:gs>
              <a:gs pos="100000">
                <a:schemeClr val="accent5"/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6" name="Google Shape;26;p34"/>
          <p:cNvSpPr txBox="1"/>
          <p:nvPr>
            <p:ph idx="1" type="subTitle"/>
          </p:nvPr>
        </p:nvSpPr>
        <p:spPr>
          <a:xfrm>
            <a:off x="647700" y="3711825"/>
            <a:ext cx="5196300" cy="101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rgbClr val="F3F3F3"/>
              </a:buClr>
              <a:buSzPts val="2000"/>
              <a:buFont typeface="Montserrat Medium"/>
              <a:buNone/>
              <a:defRPr>
                <a:solidFill>
                  <a:srgbClr val="F3F3F3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/>
            </a:lvl2pPr>
            <a:lvl3pPr lvl="2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">
  <p:cSld name="1_Title and Content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43"/>
          <p:cNvSpPr txBox="1"/>
          <p:nvPr>
            <p:ph type="title"/>
          </p:nvPr>
        </p:nvSpPr>
        <p:spPr>
          <a:xfrm>
            <a:off x="647700" y="182880"/>
            <a:ext cx="9601200" cy="960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72" name="Google Shape;72;p43"/>
          <p:cNvSpPr txBox="1"/>
          <p:nvPr>
            <p:ph idx="1" type="body"/>
          </p:nvPr>
        </p:nvSpPr>
        <p:spPr>
          <a:xfrm>
            <a:off x="647700" y="1485900"/>
            <a:ext cx="10896900" cy="47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9250" lvl="0" marL="45720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  <a:defRPr/>
            </a:lvl1pPr>
            <a:lvl2pPr indent="-349250" lvl="1" marL="914400" algn="l">
              <a:lnSpc>
                <a:spcPct val="9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900"/>
              <a:buChar char="○"/>
              <a:defRPr/>
            </a:lvl2pPr>
            <a:lvl3pPr indent="-349250" lvl="2" marL="1371600" algn="l">
              <a:lnSpc>
                <a:spcPct val="9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900"/>
              <a:buChar char="■"/>
              <a:defRPr/>
            </a:lvl3pPr>
            <a:lvl4pPr indent="-349250" lvl="3" marL="1828800" algn="l">
              <a:lnSpc>
                <a:spcPct val="9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  <a:defRPr/>
            </a:lvl4pPr>
            <a:lvl5pPr indent="-349250" lvl="4" marL="2286000" algn="l">
              <a:lnSpc>
                <a:spcPct val="9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900"/>
              <a:buChar char="○"/>
              <a:defRPr/>
            </a:lvl5pPr>
            <a:lvl6pPr indent="-349250" lvl="5" marL="27432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900"/>
              <a:buChar char="■"/>
              <a:defRPr/>
            </a:lvl6pPr>
            <a:lvl7pPr indent="-349250" lvl="6" marL="32004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  <a:defRPr/>
            </a:lvl7pPr>
            <a:lvl8pPr indent="-349250" lvl="7" marL="3657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900"/>
              <a:buChar char="○"/>
              <a:defRPr/>
            </a:lvl8pPr>
            <a:lvl9pPr indent="-349250" lvl="8" marL="411480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900"/>
              <a:buChar char="■"/>
              <a:defRPr/>
            </a:lvl9pPr>
          </a:lstStyle>
          <a:p/>
        </p:txBody>
      </p:sp>
      <p:sp>
        <p:nvSpPr>
          <p:cNvPr id="73" name="Google Shape;73;p43"/>
          <p:cNvSpPr txBox="1"/>
          <p:nvPr>
            <p:ph idx="12" type="sldNum"/>
          </p:nvPr>
        </p:nvSpPr>
        <p:spPr>
          <a:xfrm>
            <a:off x="11734800" y="6508909"/>
            <a:ext cx="4572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-IL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 title and description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44"/>
          <p:cNvSpPr/>
          <p:nvPr/>
        </p:nvSpPr>
        <p:spPr>
          <a:xfrm>
            <a:off x="6096000" y="167"/>
            <a:ext cx="6096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44"/>
          <p:cNvSpPr txBox="1"/>
          <p:nvPr>
            <p:ph type="title"/>
          </p:nvPr>
        </p:nvSpPr>
        <p:spPr>
          <a:xfrm>
            <a:off x="354000" y="1863133"/>
            <a:ext cx="5393700" cy="17577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8" name="Google Shape;78;p44"/>
          <p:cNvSpPr txBox="1"/>
          <p:nvPr>
            <p:ph idx="1" type="subTitle"/>
          </p:nvPr>
        </p:nvSpPr>
        <p:spPr>
          <a:xfrm>
            <a:off x="354000" y="3647161"/>
            <a:ext cx="5393700" cy="1794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79" name="Google Shape;79;p44"/>
          <p:cNvSpPr txBox="1"/>
          <p:nvPr>
            <p:ph idx="2" type="body"/>
          </p:nvPr>
        </p:nvSpPr>
        <p:spPr>
          <a:xfrm>
            <a:off x="6586000" y="965600"/>
            <a:ext cx="5115900" cy="492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-349250" lvl="0" marL="45720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900"/>
              <a:buChar char="▪"/>
              <a:defRPr sz="1900">
                <a:solidFill>
                  <a:schemeClr val="lt1"/>
                </a:solidFill>
              </a:defRPr>
            </a:lvl1pPr>
            <a:lvl2pPr indent="-34925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900"/>
              <a:buChar char="▪"/>
              <a:defRPr sz="1900">
                <a:solidFill>
                  <a:schemeClr val="lt1"/>
                </a:solidFill>
              </a:defRPr>
            </a:lvl2pPr>
            <a:lvl3pPr indent="-34925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900"/>
              <a:buChar char="▪"/>
              <a:defRPr sz="1900">
                <a:solidFill>
                  <a:schemeClr val="lt1"/>
                </a:solidFill>
              </a:defRPr>
            </a:lvl3pPr>
            <a:lvl4pPr indent="-34925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900"/>
              <a:buChar char="▪"/>
              <a:defRPr sz="1900">
                <a:solidFill>
                  <a:schemeClr val="lt1"/>
                </a:solidFill>
              </a:defRPr>
            </a:lvl4pPr>
            <a:lvl5pPr indent="-34925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900"/>
              <a:buChar char="▪"/>
              <a:defRPr sz="1900">
                <a:solidFill>
                  <a:schemeClr val="lt1"/>
                </a:solidFill>
              </a:defRPr>
            </a:lvl5pPr>
            <a:lvl6pPr indent="-34925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900"/>
              <a:buChar char="•"/>
              <a:defRPr sz="1900">
                <a:solidFill>
                  <a:schemeClr val="lt1"/>
                </a:solidFill>
              </a:defRPr>
            </a:lvl6pPr>
            <a:lvl7pPr indent="-34925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900"/>
              <a:buChar char="•"/>
              <a:defRPr sz="1900">
                <a:solidFill>
                  <a:schemeClr val="lt1"/>
                </a:solidFill>
              </a:defRPr>
            </a:lvl7pPr>
            <a:lvl8pPr indent="-34925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900"/>
              <a:buChar char="•"/>
              <a:defRPr sz="1900">
                <a:solidFill>
                  <a:schemeClr val="lt1"/>
                </a:solidFill>
              </a:defRPr>
            </a:lvl8pPr>
            <a:lvl9pPr indent="-34925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900"/>
              <a:buChar char="•"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0" name="Google Shape;80;p44"/>
          <p:cNvSpPr txBox="1"/>
          <p:nvPr>
            <p:ph idx="12" type="sldNum"/>
          </p:nvPr>
        </p:nvSpPr>
        <p:spPr>
          <a:xfrm>
            <a:off x="11330666" y="6251679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Tahoma"/>
              <a:buNone/>
              <a:defRPr b="0" i="0" sz="19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Tahoma"/>
              <a:buNone/>
              <a:defRPr b="0" i="0" sz="19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Tahoma"/>
              <a:buNone/>
              <a:defRPr b="0" i="0" sz="19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Tahoma"/>
              <a:buNone/>
              <a:defRPr b="0" i="0" sz="19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Tahoma"/>
              <a:buNone/>
              <a:defRPr b="0" i="0" sz="19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Tahoma"/>
              <a:buNone/>
              <a:defRPr b="0" i="0" sz="19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Tahoma"/>
              <a:buNone/>
              <a:defRPr b="0" i="0" sz="19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Tahoma"/>
              <a:buNone/>
              <a:defRPr b="0" i="0" sz="19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Tahoma"/>
              <a:buNone/>
              <a:defRPr b="0" i="0" sz="19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-IL"/>
              <a:t>‹#›</a:t>
            </a:fld>
            <a:endParaRPr/>
          </a:p>
        </p:txBody>
      </p:sp>
      <p:cxnSp>
        <p:nvCxnSpPr>
          <p:cNvPr id="76" name="Google Shape;76;p44"/>
          <p:cNvCxnSpPr/>
          <p:nvPr/>
        </p:nvCxnSpPr>
        <p:spPr>
          <a:xfrm>
            <a:off x="6706233" y="5994000"/>
            <a:ext cx="624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Eyebrow and Content">
  <p:cSld name="Title, Eyebrow and Content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45"/>
          <p:cNvSpPr txBox="1"/>
          <p:nvPr>
            <p:ph type="title"/>
          </p:nvPr>
        </p:nvSpPr>
        <p:spPr>
          <a:xfrm>
            <a:off x="647700" y="182880"/>
            <a:ext cx="9601200" cy="960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45"/>
          <p:cNvSpPr txBox="1"/>
          <p:nvPr>
            <p:ph idx="1" type="body"/>
          </p:nvPr>
        </p:nvSpPr>
        <p:spPr>
          <a:xfrm>
            <a:off x="647700" y="1485900"/>
            <a:ext cx="10896600" cy="47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indent="-3429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4" name="Google Shape;84;p45"/>
          <p:cNvSpPr txBox="1"/>
          <p:nvPr>
            <p:ph idx="12" type="sldNum"/>
          </p:nvPr>
        </p:nvSpPr>
        <p:spPr>
          <a:xfrm>
            <a:off x="11734800" y="6508909"/>
            <a:ext cx="4572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67"/>
              <a:buFont typeface="Tahoma"/>
              <a:buNone/>
              <a:defRPr b="0" i="0" sz="1067" u="none" cap="none" strike="noStrik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67"/>
              <a:buFont typeface="Tahoma"/>
              <a:buNone/>
              <a:defRPr b="0" i="0" sz="1067" u="none" cap="none" strike="noStrik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67"/>
              <a:buFont typeface="Tahoma"/>
              <a:buNone/>
              <a:defRPr b="0" i="0" sz="1067" u="none" cap="none" strike="noStrik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67"/>
              <a:buFont typeface="Tahoma"/>
              <a:buNone/>
              <a:defRPr b="0" i="0" sz="1067" u="none" cap="none" strike="noStrik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67"/>
              <a:buFont typeface="Tahoma"/>
              <a:buNone/>
              <a:defRPr b="0" i="0" sz="1067" u="none" cap="none" strike="noStrik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67"/>
              <a:buFont typeface="Tahoma"/>
              <a:buNone/>
              <a:defRPr b="0" i="0" sz="1067" u="none" cap="none" strike="noStrik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67"/>
              <a:buFont typeface="Tahoma"/>
              <a:buNone/>
              <a:defRPr b="0" i="0" sz="1067" u="none" cap="none" strike="noStrik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67"/>
              <a:buFont typeface="Tahoma"/>
              <a:buNone/>
              <a:defRPr b="0" i="0" sz="1067" u="none" cap="none" strike="noStrik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67"/>
              <a:buFont typeface="Tahoma"/>
              <a:buNone/>
              <a:defRPr b="0" i="0" sz="1067" u="none" cap="none" strike="noStrik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-IL"/>
              <a:t>‹#›</a:t>
            </a:fld>
            <a:endParaRPr/>
          </a:p>
        </p:txBody>
      </p:sp>
      <p:sp>
        <p:nvSpPr>
          <p:cNvPr id="85" name="Google Shape;85;p45"/>
          <p:cNvSpPr txBox="1"/>
          <p:nvPr>
            <p:ph idx="2" type="subTitle"/>
          </p:nvPr>
        </p:nvSpPr>
        <p:spPr>
          <a:xfrm>
            <a:off x="697550" y="274325"/>
            <a:ext cx="5748300" cy="486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 SemiBold"/>
              <a:buNone/>
              <a:defRPr sz="1800">
                <a:solidFill>
                  <a:schemeClr val="accen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>
  <p:cSld name="1_Title Slide">
    <p:bg>
      <p:bgPr>
        <a:solidFill>
          <a:srgbClr val="081930"/>
        </a:solid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15829" y="2817938"/>
            <a:ext cx="2560318" cy="26037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25400" y="1299225"/>
            <a:ext cx="5141176" cy="146855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47"/>
          <p:cNvSpPr txBox="1"/>
          <p:nvPr>
            <p:ph type="ctrTitle"/>
          </p:nvPr>
        </p:nvSpPr>
        <p:spPr>
          <a:xfrm>
            <a:off x="914388" y="3354563"/>
            <a:ext cx="10363200" cy="13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33"/>
              <a:buFont typeface="Montserrat"/>
              <a:buNone/>
              <a:defRPr b="1" sz="293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itle Slide" showMasterSp="0">
  <p:cSld name="2_Title Slide">
    <p:bg>
      <p:bgPr>
        <a:solidFill>
          <a:srgbClr val="081930"/>
        </a:solid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15842" y="3535752"/>
            <a:ext cx="2560318" cy="26037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800000">
            <a:off x="-1" y="6309416"/>
            <a:ext cx="8135553" cy="548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00528" y="-1"/>
            <a:ext cx="9491472" cy="640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4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449200" y="2137425"/>
            <a:ext cx="5141176" cy="146855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48"/>
          <p:cNvSpPr txBox="1"/>
          <p:nvPr>
            <p:ph type="ctrTitle"/>
          </p:nvPr>
        </p:nvSpPr>
        <p:spPr>
          <a:xfrm>
            <a:off x="914400" y="3917402"/>
            <a:ext cx="10363200" cy="13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33"/>
              <a:buFont typeface="Tahoma"/>
              <a:buNone/>
              <a:defRPr sz="2933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48"/>
          <p:cNvSpPr/>
          <p:nvPr/>
        </p:nvSpPr>
        <p:spPr>
          <a:xfrm>
            <a:off x="0" y="6784848"/>
            <a:ext cx="12192000" cy="732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ahoma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" showMasterSp="0">
  <p:cSld name="Thank You">
    <p:bg>
      <p:bgPr>
        <a:solidFill>
          <a:srgbClr val="081930"/>
        </a:solid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4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15841" y="5707364"/>
            <a:ext cx="2560319" cy="260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62134" y="6074931"/>
            <a:ext cx="65031" cy="1138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10800000">
            <a:off x="-1" y="6309416"/>
            <a:ext cx="8135553" cy="548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4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700528" y="-1"/>
            <a:ext cx="9491472" cy="640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4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356010" y="5707896"/>
            <a:ext cx="1300583" cy="151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4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661622" y="4793350"/>
            <a:ext cx="2714450" cy="88545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49"/>
          <p:cNvSpPr/>
          <p:nvPr/>
        </p:nvSpPr>
        <p:spPr>
          <a:xfrm>
            <a:off x="1618073" y="5820619"/>
            <a:ext cx="89559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67"/>
              <a:buFont typeface="Roboto"/>
              <a:buNone/>
            </a:pPr>
            <a:r>
              <a:rPr b="0" i="0" lang="iw-IL" sz="1867" u="none" cap="none" strike="noStrik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info@morphisec.com      www.morphisec.com</a:t>
            </a:r>
            <a:endParaRPr b="0" i="0" sz="1867" u="none" cap="none" strike="noStrike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01" name="Google Shape;101;p49"/>
          <p:cNvSpPr txBox="1"/>
          <p:nvPr>
            <p:ph type="ctrTitle"/>
          </p:nvPr>
        </p:nvSpPr>
        <p:spPr>
          <a:xfrm>
            <a:off x="913049" y="3231122"/>
            <a:ext cx="10363200" cy="10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67"/>
              <a:buFont typeface="Montserrat"/>
              <a:buNone/>
              <a:defRPr b="1" i="0" sz="1867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02" name="Google Shape;102;p49"/>
          <p:cNvSpPr txBox="1"/>
          <p:nvPr/>
        </p:nvSpPr>
        <p:spPr>
          <a:xfrm>
            <a:off x="3672900" y="1674925"/>
            <a:ext cx="4846200" cy="10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Roboto"/>
              <a:buNone/>
            </a:pPr>
            <a:r>
              <a:rPr i="0" lang="iw-IL" sz="6000" u="none" cap="none" strike="noStrike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Thank You</a:t>
            </a:r>
            <a:endParaRPr sz="180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05" name="Google Shape;105;p49"/>
          <p:cNvSpPr/>
          <p:nvPr/>
        </p:nvSpPr>
        <p:spPr>
          <a:xfrm>
            <a:off x="0" y="6784848"/>
            <a:ext cx="12192000" cy="732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ahoma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hank You" showMasterSp="0">
  <p:cSld name="2_Thank You">
    <p:bg>
      <p:bgPr>
        <a:solidFill>
          <a:srgbClr val="081930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815841" y="5707364"/>
            <a:ext cx="2560319" cy="260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62134" y="6074931"/>
            <a:ext cx="65031" cy="1138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10800000">
            <a:off x="-1" y="6309416"/>
            <a:ext cx="8135553" cy="548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5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700528" y="-1"/>
            <a:ext cx="9491472" cy="640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5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814022" y="4945750"/>
            <a:ext cx="2714450" cy="88545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50"/>
          <p:cNvSpPr/>
          <p:nvPr/>
        </p:nvSpPr>
        <p:spPr>
          <a:xfrm>
            <a:off x="1618073" y="5820619"/>
            <a:ext cx="89559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67"/>
              <a:buFont typeface="Roboto"/>
              <a:buNone/>
            </a:pPr>
            <a:r>
              <a:rPr b="0" i="0" lang="iw-IL" sz="1867" u="none" cap="none" strike="noStrik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info@morphisec.com      www.morphisec.com</a:t>
            </a:r>
            <a:endParaRPr b="0" i="0" sz="1867" u="none" cap="none" strike="noStrike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12" name="Google Shape;112;p50"/>
          <p:cNvSpPr txBox="1"/>
          <p:nvPr>
            <p:ph type="ctrTitle"/>
          </p:nvPr>
        </p:nvSpPr>
        <p:spPr>
          <a:xfrm>
            <a:off x="913049" y="3231122"/>
            <a:ext cx="10363200" cy="10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67"/>
              <a:buNone/>
              <a:defRPr i="0" sz="1867" u="none" cap="none" strike="noStrike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5" name="Google Shape;115;p50"/>
          <p:cNvSpPr/>
          <p:nvPr/>
        </p:nvSpPr>
        <p:spPr>
          <a:xfrm>
            <a:off x="0" y="6784848"/>
            <a:ext cx="12192000" cy="732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ahoma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ean Title and Eyebrow 1">
  <p:cSld name="Clean Title and Eyebrow 1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51"/>
          <p:cNvSpPr txBox="1"/>
          <p:nvPr>
            <p:ph type="title"/>
          </p:nvPr>
        </p:nvSpPr>
        <p:spPr>
          <a:xfrm>
            <a:off x="647700" y="182880"/>
            <a:ext cx="9601200" cy="960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0" name="Google Shape;120;p51"/>
          <p:cNvSpPr txBox="1"/>
          <p:nvPr>
            <p:ph idx="12" type="sldNum"/>
          </p:nvPr>
        </p:nvSpPr>
        <p:spPr>
          <a:xfrm>
            <a:off x="11734800" y="6508909"/>
            <a:ext cx="4572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67"/>
              <a:buFont typeface="Tahoma"/>
              <a:buNone/>
              <a:defRPr b="0" i="0" sz="1067" u="none" cap="none" strike="noStrik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67"/>
              <a:buFont typeface="Tahoma"/>
              <a:buNone/>
              <a:defRPr b="0" i="0" sz="1067" u="none" cap="none" strike="noStrik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67"/>
              <a:buFont typeface="Tahoma"/>
              <a:buNone/>
              <a:defRPr b="0" i="0" sz="1067" u="none" cap="none" strike="noStrik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67"/>
              <a:buFont typeface="Tahoma"/>
              <a:buNone/>
              <a:defRPr b="0" i="0" sz="1067" u="none" cap="none" strike="noStrik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67"/>
              <a:buFont typeface="Tahoma"/>
              <a:buNone/>
              <a:defRPr b="0" i="0" sz="1067" u="none" cap="none" strike="noStrik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67"/>
              <a:buFont typeface="Tahoma"/>
              <a:buNone/>
              <a:defRPr b="0" i="0" sz="1067" u="none" cap="none" strike="noStrik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67"/>
              <a:buFont typeface="Tahoma"/>
              <a:buNone/>
              <a:defRPr b="0" i="0" sz="1067" u="none" cap="none" strike="noStrik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67"/>
              <a:buFont typeface="Tahoma"/>
              <a:buNone/>
              <a:defRPr b="0" i="0" sz="1067" u="none" cap="none" strike="noStrik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67"/>
              <a:buFont typeface="Tahoma"/>
              <a:buNone/>
              <a:defRPr b="0" i="0" sz="1067" u="none" cap="none" strike="noStrik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-IL"/>
              <a:t>‹#›</a:t>
            </a:fld>
            <a:endParaRPr/>
          </a:p>
        </p:txBody>
      </p:sp>
      <p:sp>
        <p:nvSpPr>
          <p:cNvPr id="121" name="Google Shape;121;p51"/>
          <p:cNvSpPr txBox="1"/>
          <p:nvPr>
            <p:ph idx="1" type="body"/>
          </p:nvPr>
        </p:nvSpPr>
        <p:spPr>
          <a:xfrm>
            <a:off x="647700" y="274320"/>
            <a:ext cx="96012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b="1" sz="1800" cap="none">
                <a:solidFill>
                  <a:schemeClr val="accent1"/>
                </a:solidFill>
              </a:defRPr>
            </a:lvl1pPr>
            <a:lvl2pPr indent="-2286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extLst>
    <p:ext uri="{DCECCB84-F9BA-43D5-87BE-67443E8EF086}">
      <p15:sldGuideLst>
        <p15:guide id="1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 Titlen Only">
  <p:cSld name=" Titlen Only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52"/>
          <p:cNvSpPr txBox="1"/>
          <p:nvPr>
            <p:ph type="title"/>
          </p:nvPr>
        </p:nvSpPr>
        <p:spPr>
          <a:xfrm>
            <a:off x="647700" y="182880"/>
            <a:ext cx="9601200" cy="960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ean Title and Eyebrow">
  <p:cSld name="Clean Title and Eyebrow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5"/>
          <p:cNvSpPr txBox="1"/>
          <p:nvPr>
            <p:ph type="title"/>
          </p:nvPr>
        </p:nvSpPr>
        <p:spPr>
          <a:xfrm>
            <a:off x="647700" y="182880"/>
            <a:ext cx="9601200" cy="960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35"/>
          <p:cNvSpPr txBox="1"/>
          <p:nvPr>
            <p:ph idx="12" type="sldNum"/>
          </p:nvPr>
        </p:nvSpPr>
        <p:spPr>
          <a:xfrm>
            <a:off x="11734800" y="6508909"/>
            <a:ext cx="4572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67"/>
              <a:buFont typeface="Tahoma"/>
              <a:buNone/>
              <a:defRPr b="0" i="0" sz="1067" u="none" cap="none" strike="noStrik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67"/>
              <a:buFont typeface="Tahoma"/>
              <a:buNone/>
              <a:defRPr b="0" i="0" sz="1067" u="none" cap="none" strike="noStrik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67"/>
              <a:buFont typeface="Tahoma"/>
              <a:buNone/>
              <a:defRPr b="0" i="0" sz="1067" u="none" cap="none" strike="noStrik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67"/>
              <a:buFont typeface="Tahoma"/>
              <a:buNone/>
              <a:defRPr b="0" i="0" sz="1067" u="none" cap="none" strike="noStrik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67"/>
              <a:buFont typeface="Tahoma"/>
              <a:buNone/>
              <a:defRPr b="0" i="0" sz="1067" u="none" cap="none" strike="noStrik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67"/>
              <a:buFont typeface="Tahoma"/>
              <a:buNone/>
              <a:defRPr b="0" i="0" sz="1067" u="none" cap="none" strike="noStrik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67"/>
              <a:buFont typeface="Tahoma"/>
              <a:buNone/>
              <a:defRPr b="0" i="0" sz="1067" u="none" cap="none" strike="noStrik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67"/>
              <a:buFont typeface="Tahoma"/>
              <a:buNone/>
              <a:defRPr b="0" i="0" sz="1067" u="none" cap="none" strike="noStrik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67"/>
              <a:buFont typeface="Tahoma"/>
              <a:buNone/>
              <a:defRPr b="0" i="0" sz="1067" u="none" cap="none" strike="noStrik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-IL"/>
              <a:t>‹#›</a:t>
            </a:fld>
            <a:endParaRPr/>
          </a:p>
        </p:txBody>
      </p:sp>
      <p:sp>
        <p:nvSpPr>
          <p:cNvPr id="31" name="Google Shape;31;p35"/>
          <p:cNvSpPr txBox="1"/>
          <p:nvPr>
            <p:ph idx="1" type="subTitle"/>
          </p:nvPr>
        </p:nvSpPr>
        <p:spPr>
          <a:xfrm>
            <a:off x="697550" y="274325"/>
            <a:ext cx="5748300" cy="486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 SemiBold"/>
              <a:buNone/>
              <a:defRPr sz="1800">
                <a:solidFill>
                  <a:schemeClr val="accen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extLst>
    <p:ext uri="{DCECCB84-F9BA-43D5-87BE-67443E8EF086}">
      <p15:sldGuideLst>
        <p15:guide id="1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ean Title and Eyebrow 2">
  <p:cSld name="Clean Title and Eyebrow 2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53"/>
          <p:cNvSpPr txBox="1"/>
          <p:nvPr>
            <p:ph type="title"/>
          </p:nvPr>
        </p:nvSpPr>
        <p:spPr>
          <a:xfrm>
            <a:off x="647700" y="182880"/>
            <a:ext cx="9601200" cy="960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p53"/>
          <p:cNvSpPr txBox="1"/>
          <p:nvPr>
            <p:ph idx="1" type="body"/>
          </p:nvPr>
        </p:nvSpPr>
        <p:spPr>
          <a:xfrm>
            <a:off x="647700" y="274320"/>
            <a:ext cx="96012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b="1" sz="1800" cap="none">
                <a:solidFill>
                  <a:schemeClr val="accent1"/>
                </a:solidFill>
              </a:defRPr>
            </a:lvl1pPr>
            <a:lvl2pPr indent="-2286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Eyebrow and Content 1">
  <p:cSld name="Title, Eyebrow and Content 1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54"/>
          <p:cNvSpPr txBox="1"/>
          <p:nvPr>
            <p:ph type="title"/>
          </p:nvPr>
        </p:nvSpPr>
        <p:spPr>
          <a:xfrm>
            <a:off x="647700" y="182880"/>
            <a:ext cx="9601200" cy="960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" name="Google Shape;129;p54"/>
          <p:cNvSpPr txBox="1"/>
          <p:nvPr>
            <p:ph idx="1" type="body"/>
          </p:nvPr>
        </p:nvSpPr>
        <p:spPr>
          <a:xfrm>
            <a:off x="647700" y="1485900"/>
            <a:ext cx="10896600" cy="47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indent="-3429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0" name="Google Shape;130;p54"/>
          <p:cNvSpPr txBox="1"/>
          <p:nvPr>
            <p:ph idx="12" type="sldNum"/>
          </p:nvPr>
        </p:nvSpPr>
        <p:spPr>
          <a:xfrm>
            <a:off x="11734800" y="6508909"/>
            <a:ext cx="4572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67"/>
              <a:buFont typeface="Tahoma"/>
              <a:buNone/>
              <a:defRPr b="0" i="0" sz="1067" u="none" cap="none" strike="noStrik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67"/>
              <a:buFont typeface="Tahoma"/>
              <a:buNone/>
              <a:defRPr b="0" i="0" sz="1067" u="none" cap="none" strike="noStrik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67"/>
              <a:buFont typeface="Tahoma"/>
              <a:buNone/>
              <a:defRPr b="0" i="0" sz="1067" u="none" cap="none" strike="noStrik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67"/>
              <a:buFont typeface="Tahoma"/>
              <a:buNone/>
              <a:defRPr b="0" i="0" sz="1067" u="none" cap="none" strike="noStrik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67"/>
              <a:buFont typeface="Tahoma"/>
              <a:buNone/>
              <a:defRPr b="0" i="0" sz="1067" u="none" cap="none" strike="noStrik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67"/>
              <a:buFont typeface="Tahoma"/>
              <a:buNone/>
              <a:defRPr b="0" i="0" sz="1067" u="none" cap="none" strike="noStrik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67"/>
              <a:buFont typeface="Tahoma"/>
              <a:buNone/>
              <a:defRPr b="0" i="0" sz="1067" u="none" cap="none" strike="noStrik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67"/>
              <a:buFont typeface="Tahoma"/>
              <a:buNone/>
              <a:defRPr b="0" i="0" sz="1067" u="none" cap="none" strike="noStrik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67"/>
              <a:buFont typeface="Tahoma"/>
              <a:buNone/>
              <a:defRPr b="0" i="0" sz="1067" u="none" cap="none" strike="noStrik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-IL"/>
              <a:t>‹#›</a:t>
            </a:fld>
            <a:endParaRPr/>
          </a:p>
        </p:txBody>
      </p:sp>
      <p:sp>
        <p:nvSpPr>
          <p:cNvPr id="131" name="Google Shape;131;p54"/>
          <p:cNvSpPr txBox="1"/>
          <p:nvPr>
            <p:ph idx="2" type="body"/>
          </p:nvPr>
        </p:nvSpPr>
        <p:spPr>
          <a:xfrm>
            <a:off x="647700" y="274320"/>
            <a:ext cx="96012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b="1" sz="1800" cap="none">
                <a:solidFill>
                  <a:schemeClr val="accent1"/>
                </a:solidFill>
              </a:defRPr>
            </a:lvl1pPr>
            <a:lvl2pPr indent="-2286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ean Title and Eyebrow 3">
  <p:cSld name="Clean Title and Eyebrow 3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55"/>
          <p:cNvSpPr txBox="1"/>
          <p:nvPr>
            <p:ph type="title"/>
          </p:nvPr>
        </p:nvSpPr>
        <p:spPr>
          <a:xfrm>
            <a:off x="647700" y="182880"/>
            <a:ext cx="9601200" cy="960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" name="Google Shape;134;p55"/>
          <p:cNvSpPr txBox="1"/>
          <p:nvPr>
            <p:ph idx="12" type="sldNum"/>
          </p:nvPr>
        </p:nvSpPr>
        <p:spPr>
          <a:xfrm>
            <a:off x="11734800" y="6508909"/>
            <a:ext cx="4572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67"/>
              <a:buFont typeface="Tahoma"/>
              <a:buNone/>
              <a:defRPr b="0" i="0" sz="1067" u="none" cap="none" strike="noStrik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67"/>
              <a:buFont typeface="Tahoma"/>
              <a:buNone/>
              <a:defRPr b="0" i="0" sz="1067" u="none" cap="none" strike="noStrik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67"/>
              <a:buFont typeface="Tahoma"/>
              <a:buNone/>
              <a:defRPr b="0" i="0" sz="1067" u="none" cap="none" strike="noStrik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67"/>
              <a:buFont typeface="Tahoma"/>
              <a:buNone/>
              <a:defRPr b="0" i="0" sz="1067" u="none" cap="none" strike="noStrik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67"/>
              <a:buFont typeface="Tahoma"/>
              <a:buNone/>
              <a:defRPr b="0" i="0" sz="1067" u="none" cap="none" strike="noStrik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67"/>
              <a:buFont typeface="Tahoma"/>
              <a:buNone/>
              <a:defRPr b="0" i="0" sz="1067" u="none" cap="none" strike="noStrik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67"/>
              <a:buFont typeface="Tahoma"/>
              <a:buNone/>
              <a:defRPr b="0" i="0" sz="1067" u="none" cap="none" strike="noStrik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67"/>
              <a:buFont typeface="Tahoma"/>
              <a:buNone/>
              <a:defRPr b="0" i="0" sz="1067" u="none" cap="none" strike="noStrik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67"/>
              <a:buFont typeface="Tahoma"/>
              <a:buNone/>
              <a:defRPr b="0" i="0" sz="1067" u="none" cap="none" strike="noStrik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-IL"/>
              <a:t>‹#›</a:t>
            </a:fld>
            <a:endParaRPr/>
          </a:p>
        </p:txBody>
      </p:sp>
      <p:sp>
        <p:nvSpPr>
          <p:cNvPr id="135" name="Google Shape;135;p55"/>
          <p:cNvSpPr txBox="1"/>
          <p:nvPr>
            <p:ph idx="1" type="body"/>
          </p:nvPr>
        </p:nvSpPr>
        <p:spPr>
          <a:xfrm>
            <a:off x="647700" y="274320"/>
            <a:ext cx="96012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b="1" sz="1800" cap="none">
                <a:solidFill>
                  <a:schemeClr val="accent1"/>
                </a:solidFill>
              </a:defRPr>
            </a:lvl1pPr>
            <a:lvl2pPr indent="-2286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extLst>
    <p:ext uri="{DCECCB84-F9BA-43D5-87BE-67443E8EF086}">
      <p15:sldGuideLst>
        <p15:guide id="1" pos="384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Eyebrow and Content 2">
  <p:cSld name="Title, Eyebrow and Content 2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56"/>
          <p:cNvSpPr txBox="1"/>
          <p:nvPr>
            <p:ph type="title"/>
          </p:nvPr>
        </p:nvSpPr>
        <p:spPr>
          <a:xfrm>
            <a:off x="647700" y="182880"/>
            <a:ext cx="9601200" cy="960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p56"/>
          <p:cNvSpPr txBox="1"/>
          <p:nvPr>
            <p:ph idx="1" type="body"/>
          </p:nvPr>
        </p:nvSpPr>
        <p:spPr>
          <a:xfrm>
            <a:off x="647700" y="1485900"/>
            <a:ext cx="10896600" cy="47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indent="-3429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9" name="Google Shape;139;p56"/>
          <p:cNvSpPr txBox="1"/>
          <p:nvPr>
            <p:ph idx="12" type="sldNum"/>
          </p:nvPr>
        </p:nvSpPr>
        <p:spPr>
          <a:xfrm>
            <a:off x="11734800" y="6508909"/>
            <a:ext cx="4572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67"/>
              <a:buFont typeface="Tahoma"/>
              <a:buNone/>
              <a:defRPr b="0" i="0" sz="1067" u="none" cap="none" strike="noStrik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67"/>
              <a:buFont typeface="Tahoma"/>
              <a:buNone/>
              <a:defRPr b="0" i="0" sz="1067" u="none" cap="none" strike="noStrik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67"/>
              <a:buFont typeface="Tahoma"/>
              <a:buNone/>
              <a:defRPr b="0" i="0" sz="1067" u="none" cap="none" strike="noStrik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67"/>
              <a:buFont typeface="Tahoma"/>
              <a:buNone/>
              <a:defRPr b="0" i="0" sz="1067" u="none" cap="none" strike="noStrik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67"/>
              <a:buFont typeface="Tahoma"/>
              <a:buNone/>
              <a:defRPr b="0" i="0" sz="1067" u="none" cap="none" strike="noStrik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67"/>
              <a:buFont typeface="Tahoma"/>
              <a:buNone/>
              <a:defRPr b="0" i="0" sz="1067" u="none" cap="none" strike="noStrik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67"/>
              <a:buFont typeface="Tahoma"/>
              <a:buNone/>
              <a:defRPr b="0" i="0" sz="1067" u="none" cap="none" strike="noStrik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67"/>
              <a:buFont typeface="Tahoma"/>
              <a:buNone/>
              <a:defRPr b="0" i="0" sz="1067" u="none" cap="none" strike="noStrik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67"/>
              <a:buFont typeface="Tahoma"/>
              <a:buNone/>
              <a:defRPr b="0" i="0" sz="1067" u="none" cap="none" strike="noStrik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-IL"/>
              <a:t>‹#›</a:t>
            </a:fld>
            <a:endParaRPr/>
          </a:p>
        </p:txBody>
      </p:sp>
      <p:sp>
        <p:nvSpPr>
          <p:cNvPr id="140" name="Google Shape;140;p56"/>
          <p:cNvSpPr txBox="1"/>
          <p:nvPr>
            <p:ph idx="2" type="body"/>
          </p:nvPr>
        </p:nvSpPr>
        <p:spPr>
          <a:xfrm>
            <a:off x="647700" y="274320"/>
            <a:ext cx="96012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b="1" sz="1800" cap="none">
                <a:solidFill>
                  <a:schemeClr val="accent1"/>
                </a:solidFill>
              </a:defRPr>
            </a:lvl1pPr>
            <a:lvl2pPr indent="-2286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 1">
  <p:cSld name="Comparison 1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57"/>
          <p:cNvSpPr txBox="1"/>
          <p:nvPr>
            <p:ph type="title"/>
          </p:nvPr>
        </p:nvSpPr>
        <p:spPr>
          <a:xfrm>
            <a:off x="647700" y="182880"/>
            <a:ext cx="9601200" cy="960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3" name="Google Shape;143;p57"/>
          <p:cNvSpPr txBox="1"/>
          <p:nvPr>
            <p:ph idx="1" type="body"/>
          </p:nvPr>
        </p:nvSpPr>
        <p:spPr>
          <a:xfrm>
            <a:off x="647700" y="2084831"/>
            <a:ext cx="5120700" cy="41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indent="-3429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4" name="Google Shape;144;p57"/>
          <p:cNvSpPr txBox="1"/>
          <p:nvPr>
            <p:ph idx="2" type="body"/>
          </p:nvPr>
        </p:nvSpPr>
        <p:spPr>
          <a:xfrm>
            <a:off x="6423662" y="2084831"/>
            <a:ext cx="5120700" cy="41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indent="-3429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5" name="Google Shape;145;p57"/>
          <p:cNvSpPr txBox="1"/>
          <p:nvPr>
            <p:ph idx="12" type="sldNum"/>
          </p:nvPr>
        </p:nvSpPr>
        <p:spPr>
          <a:xfrm>
            <a:off x="11734800" y="6508909"/>
            <a:ext cx="4572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67"/>
              <a:buFont typeface="Tahoma"/>
              <a:buNone/>
              <a:defRPr b="0" i="0" sz="1067" u="none" cap="none" strike="noStrik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67"/>
              <a:buFont typeface="Tahoma"/>
              <a:buNone/>
              <a:defRPr b="0" i="0" sz="1067" u="none" cap="none" strike="noStrik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67"/>
              <a:buFont typeface="Tahoma"/>
              <a:buNone/>
              <a:defRPr b="0" i="0" sz="1067" u="none" cap="none" strike="noStrik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67"/>
              <a:buFont typeface="Tahoma"/>
              <a:buNone/>
              <a:defRPr b="0" i="0" sz="1067" u="none" cap="none" strike="noStrik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67"/>
              <a:buFont typeface="Tahoma"/>
              <a:buNone/>
              <a:defRPr b="0" i="0" sz="1067" u="none" cap="none" strike="noStrik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67"/>
              <a:buFont typeface="Tahoma"/>
              <a:buNone/>
              <a:defRPr b="0" i="0" sz="1067" u="none" cap="none" strike="noStrik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67"/>
              <a:buFont typeface="Tahoma"/>
              <a:buNone/>
              <a:defRPr b="0" i="0" sz="1067" u="none" cap="none" strike="noStrik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67"/>
              <a:buFont typeface="Tahoma"/>
              <a:buNone/>
              <a:defRPr b="0" i="0" sz="1067" u="none" cap="none" strike="noStrik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67"/>
              <a:buFont typeface="Tahoma"/>
              <a:buNone/>
              <a:defRPr b="0" i="0" sz="1067" u="none" cap="none" strike="noStrik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-IL"/>
              <a:t>‹#›</a:t>
            </a:fld>
            <a:endParaRPr/>
          </a:p>
        </p:txBody>
      </p:sp>
      <p:sp>
        <p:nvSpPr>
          <p:cNvPr id="146" name="Google Shape;146;p57"/>
          <p:cNvSpPr txBox="1"/>
          <p:nvPr>
            <p:ph idx="3" type="body"/>
          </p:nvPr>
        </p:nvSpPr>
        <p:spPr>
          <a:xfrm>
            <a:off x="647701" y="1485900"/>
            <a:ext cx="51207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600"/>
              <a:buNone/>
              <a:defRPr b="0" sz="1600" cap="none">
                <a:solidFill>
                  <a:schemeClr val="accent5"/>
                </a:solidFill>
              </a:defRPr>
            </a:lvl1pPr>
            <a:lvl2pPr indent="-2286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47" name="Google Shape;147;p57"/>
          <p:cNvSpPr txBox="1"/>
          <p:nvPr>
            <p:ph idx="4" type="body"/>
          </p:nvPr>
        </p:nvSpPr>
        <p:spPr>
          <a:xfrm>
            <a:off x="6423659" y="1485900"/>
            <a:ext cx="51207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600"/>
              <a:buNone/>
              <a:defRPr b="0" sz="1600" cap="none">
                <a:solidFill>
                  <a:schemeClr val="accent5"/>
                </a:solidFill>
              </a:defRPr>
            </a:lvl1pPr>
            <a:lvl2pPr indent="-2286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 point">
    <p:bg>
      <p:bgPr>
        <a:solidFill>
          <a:srgbClr val="353535"/>
        </a:solid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9" name="Google Shape;149;p58"/>
          <p:cNvCxnSpPr/>
          <p:nvPr/>
        </p:nvCxnSpPr>
        <p:spPr>
          <a:xfrm>
            <a:off x="566931" y="554200"/>
            <a:ext cx="2445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50" name="Google Shape;150;p58"/>
          <p:cNvSpPr txBox="1"/>
          <p:nvPr>
            <p:ph type="title"/>
          </p:nvPr>
        </p:nvSpPr>
        <p:spPr>
          <a:xfrm>
            <a:off x="377471" y="949521"/>
            <a:ext cx="8325600" cy="511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1" name="Google Shape;151;p58"/>
          <p:cNvSpPr txBox="1"/>
          <p:nvPr>
            <p:ph idx="12" type="sldNum"/>
          </p:nvPr>
        </p:nvSpPr>
        <p:spPr>
          <a:xfrm>
            <a:off x="11330666" y="6251679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Tahoma"/>
              <a:buNone/>
              <a:defRPr b="0" i="0" sz="19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Tahoma"/>
              <a:buNone/>
              <a:defRPr b="0" i="0" sz="19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Tahoma"/>
              <a:buNone/>
              <a:defRPr b="0" i="0" sz="19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Tahoma"/>
              <a:buNone/>
              <a:defRPr b="0" i="0" sz="19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Tahoma"/>
              <a:buNone/>
              <a:defRPr b="0" i="0" sz="19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Tahoma"/>
              <a:buNone/>
              <a:defRPr b="0" i="0" sz="19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Tahoma"/>
              <a:buNone/>
              <a:defRPr b="0" i="0" sz="19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Tahoma"/>
              <a:buNone/>
              <a:defRPr b="0" i="0" sz="19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Tahoma"/>
              <a:buNone/>
              <a:defRPr b="0" i="0" sz="19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-I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59"/>
          <p:cNvSpPr txBox="1"/>
          <p:nvPr>
            <p:ph idx="12" type="sldNum"/>
          </p:nvPr>
        </p:nvSpPr>
        <p:spPr>
          <a:xfrm>
            <a:off x="11330666" y="6251679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900"/>
              <a:buFont typeface="Tahoma"/>
              <a:buNone/>
              <a:defRPr b="0" i="0" sz="1900" u="none" cap="none" strike="noStrik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900"/>
              <a:buFont typeface="Tahoma"/>
              <a:buNone/>
              <a:defRPr b="0" i="0" sz="1900" u="none" cap="none" strike="noStrik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900"/>
              <a:buFont typeface="Tahoma"/>
              <a:buNone/>
              <a:defRPr b="0" i="0" sz="1900" u="none" cap="none" strike="noStrik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900"/>
              <a:buFont typeface="Tahoma"/>
              <a:buNone/>
              <a:defRPr b="0" i="0" sz="1900" u="none" cap="none" strike="noStrik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900"/>
              <a:buFont typeface="Tahoma"/>
              <a:buNone/>
              <a:defRPr b="0" i="0" sz="1900" u="none" cap="none" strike="noStrik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900"/>
              <a:buFont typeface="Tahoma"/>
              <a:buNone/>
              <a:defRPr b="0" i="0" sz="1900" u="none" cap="none" strike="noStrik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900"/>
              <a:buFont typeface="Tahoma"/>
              <a:buNone/>
              <a:defRPr b="0" i="0" sz="1900" u="none" cap="none" strike="noStrik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900"/>
              <a:buFont typeface="Tahoma"/>
              <a:buNone/>
              <a:defRPr b="0" i="0" sz="1900" u="none" cap="none" strike="noStrik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900"/>
              <a:buFont typeface="Tahoma"/>
              <a:buNone/>
              <a:defRPr b="0" i="0" sz="1900" u="none" cap="none" strike="noStrik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-I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2">
  <p:cSld name="Blank 2"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60"/>
          <p:cNvSpPr txBox="1"/>
          <p:nvPr>
            <p:ph idx="12" type="sldNum"/>
          </p:nvPr>
        </p:nvSpPr>
        <p:spPr>
          <a:xfrm>
            <a:off x="11330666" y="6251679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67"/>
              <a:buFont typeface="Tahoma"/>
              <a:buNone/>
              <a:defRPr b="0" i="0" sz="1067" u="none" cap="none" strike="noStrik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67"/>
              <a:buFont typeface="Tahoma"/>
              <a:buNone/>
              <a:defRPr b="0" i="0" sz="1067" u="none" cap="none" strike="noStrik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67"/>
              <a:buFont typeface="Tahoma"/>
              <a:buNone/>
              <a:defRPr b="0" i="0" sz="1067" u="none" cap="none" strike="noStrik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67"/>
              <a:buFont typeface="Tahoma"/>
              <a:buNone/>
              <a:defRPr b="0" i="0" sz="1067" u="none" cap="none" strike="noStrik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67"/>
              <a:buFont typeface="Tahoma"/>
              <a:buNone/>
              <a:defRPr b="0" i="0" sz="1067" u="none" cap="none" strike="noStrik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67"/>
              <a:buFont typeface="Tahoma"/>
              <a:buNone/>
              <a:defRPr b="0" i="0" sz="1067" u="none" cap="none" strike="noStrik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67"/>
              <a:buFont typeface="Tahoma"/>
              <a:buNone/>
              <a:defRPr b="0" i="0" sz="1067" u="none" cap="none" strike="noStrik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67"/>
              <a:buFont typeface="Tahoma"/>
              <a:buNone/>
              <a:defRPr b="0" i="0" sz="1067" u="none" cap="none" strike="noStrik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67"/>
              <a:buFont typeface="Tahoma"/>
              <a:buNone/>
              <a:defRPr b="0" i="0" sz="1067" u="none" cap="none" strike="noStrik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-I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Google Shape;33;p36"/>
          <p:cNvCxnSpPr/>
          <p:nvPr/>
        </p:nvCxnSpPr>
        <p:spPr>
          <a:xfrm>
            <a:off x="3303633" y="554200"/>
            <a:ext cx="83256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4" name="Google Shape;34;p36"/>
          <p:cNvCxnSpPr/>
          <p:nvPr/>
        </p:nvCxnSpPr>
        <p:spPr>
          <a:xfrm>
            <a:off x="3303633" y="6320000"/>
            <a:ext cx="83256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5" name="Google Shape;35;p36"/>
          <p:cNvCxnSpPr/>
          <p:nvPr/>
        </p:nvCxnSpPr>
        <p:spPr>
          <a:xfrm>
            <a:off x="566931" y="554200"/>
            <a:ext cx="2445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6" name="Google Shape;36;p36"/>
          <p:cNvSpPr txBox="1"/>
          <p:nvPr>
            <p:ph type="ctrTitle"/>
          </p:nvPr>
        </p:nvSpPr>
        <p:spPr>
          <a:xfrm>
            <a:off x="3162300" y="840300"/>
            <a:ext cx="8442000" cy="20559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7" name="Google Shape;37;p36"/>
          <p:cNvSpPr txBox="1"/>
          <p:nvPr>
            <p:ph idx="1" type="subTitle"/>
          </p:nvPr>
        </p:nvSpPr>
        <p:spPr>
          <a:xfrm>
            <a:off x="3187022" y="4317933"/>
            <a:ext cx="8442000" cy="16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36"/>
          <p:cNvSpPr txBox="1"/>
          <p:nvPr>
            <p:ph idx="12" type="sldNum"/>
          </p:nvPr>
        </p:nvSpPr>
        <p:spPr>
          <a:xfrm>
            <a:off x="11330666" y="6251679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Tahoma"/>
              <a:buNone/>
              <a:defRPr b="0" i="0" sz="19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Tahoma"/>
              <a:buNone/>
              <a:defRPr b="0" i="0" sz="19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Tahoma"/>
              <a:buNone/>
              <a:defRPr b="0" i="0" sz="19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Tahoma"/>
              <a:buNone/>
              <a:defRPr b="0" i="0" sz="19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Tahoma"/>
              <a:buNone/>
              <a:defRPr b="0" i="0" sz="19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Tahoma"/>
              <a:buNone/>
              <a:defRPr b="0" i="0" sz="19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Tahoma"/>
              <a:buNone/>
              <a:defRPr b="0" i="0" sz="19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Tahoma"/>
              <a:buNone/>
              <a:defRPr b="0" i="0" sz="19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Tahoma"/>
              <a:buNone/>
              <a:defRPr b="0" i="0" sz="190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-I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כותרת ותוכן" type="obj">
  <p:cSld name="OBJEC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37"/>
          <p:cNvSpPr txBox="1"/>
          <p:nvPr>
            <p:ph type="title"/>
          </p:nvPr>
        </p:nvSpPr>
        <p:spPr>
          <a:xfrm>
            <a:off x="609600" y="274637"/>
            <a:ext cx="10972800" cy="11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37"/>
          <p:cNvSpPr txBox="1"/>
          <p:nvPr>
            <p:ph idx="1" type="body"/>
          </p:nvPr>
        </p:nvSpPr>
        <p:spPr>
          <a:xfrm>
            <a:off x="609600" y="1600200"/>
            <a:ext cx="10972800" cy="45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1" algn="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1" algn="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rtl="1" algn="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1" algn="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rtl="1" algn="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rtl="1" algn="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1" algn="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1" algn="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1" algn="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37"/>
          <p:cNvSpPr txBox="1"/>
          <p:nvPr>
            <p:ph idx="10" type="dt"/>
          </p:nvPr>
        </p:nvSpPr>
        <p:spPr>
          <a:xfrm>
            <a:off x="8737600" y="6356351"/>
            <a:ext cx="2844800" cy="36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" name="Google Shape;43;p37"/>
          <p:cNvSpPr txBox="1"/>
          <p:nvPr>
            <p:ph idx="11" type="ftr"/>
          </p:nvPr>
        </p:nvSpPr>
        <p:spPr>
          <a:xfrm>
            <a:off x="4165600" y="6356351"/>
            <a:ext cx="3860800" cy="36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" name="Google Shape;44;p37"/>
          <p:cNvSpPr txBox="1"/>
          <p:nvPr>
            <p:ph idx="12" type="sldNum"/>
          </p:nvPr>
        </p:nvSpPr>
        <p:spPr>
          <a:xfrm>
            <a:off x="609600" y="6356351"/>
            <a:ext cx="2844800" cy="36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1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-I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8"/>
          <p:cNvSpPr txBox="1"/>
          <p:nvPr>
            <p:ph idx="1" type="body"/>
          </p:nvPr>
        </p:nvSpPr>
        <p:spPr>
          <a:xfrm>
            <a:off x="546102" y="1749425"/>
            <a:ext cx="10515601" cy="42788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5600" lvl="0" marL="45720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000"/>
              <a:buFont typeface="Noto Sans Symbols"/>
              <a:buChar char="▪"/>
              <a:defRPr>
                <a:solidFill>
                  <a:schemeClr val="lt2"/>
                </a:solidFill>
              </a:defRPr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Noto Sans Symbols"/>
              <a:buChar char="▪"/>
              <a:defRPr>
                <a:solidFill>
                  <a:schemeClr val="lt2"/>
                </a:solidFill>
              </a:defRPr>
            </a:lvl2pPr>
            <a:lvl3pPr indent="-3302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Noto Sans Symbols"/>
              <a:buChar char="▪"/>
              <a:defRPr>
                <a:solidFill>
                  <a:schemeClr val="lt2"/>
                </a:solidFill>
              </a:defRPr>
            </a:lvl3pPr>
            <a:lvl4pPr indent="-3175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Noto Sans Symbols"/>
              <a:buChar char="▪"/>
              <a:defRPr>
                <a:solidFill>
                  <a:schemeClr val="lt2"/>
                </a:solidFill>
              </a:defRPr>
            </a:lvl4pPr>
            <a:lvl5pPr indent="-3175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Noto Sans Symbols"/>
              <a:buChar char="▪"/>
              <a:defRPr>
                <a:solidFill>
                  <a:schemeClr val="lt2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47" name="Google Shape;47;p38"/>
          <p:cNvSpPr/>
          <p:nvPr/>
        </p:nvSpPr>
        <p:spPr>
          <a:xfrm>
            <a:off x="546099" y="6792439"/>
            <a:ext cx="11099800" cy="73152"/>
          </a:xfrm>
          <a:prstGeom prst="rect">
            <a:avLst/>
          </a:prstGeom>
          <a:gradFill>
            <a:gsLst>
              <a:gs pos="0">
                <a:srgbClr val="FF6800"/>
              </a:gs>
              <a:gs pos="100000">
                <a:srgbClr val="EF003C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8" name="Google Shape;48;p38"/>
          <p:cNvSpPr txBox="1"/>
          <p:nvPr/>
        </p:nvSpPr>
        <p:spPr>
          <a:xfrm>
            <a:off x="546104" y="6519988"/>
            <a:ext cx="1620529" cy="2872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067"/>
              <a:buFont typeface="Roboto Light"/>
              <a:buNone/>
            </a:pPr>
            <a:r>
              <a:rPr b="0" i="0" lang="iw-IL" sz="1067" u="none" cap="none" strike="noStrike">
                <a:solidFill>
                  <a:srgbClr val="404040"/>
                </a:solidFill>
                <a:latin typeface="Roboto Light"/>
                <a:ea typeface="Roboto Light"/>
                <a:cs typeface="Roboto Light"/>
                <a:sym typeface="Roboto Light"/>
              </a:rPr>
              <a:t>© Morphisec Ltd., 2019 | </a:t>
            </a:r>
            <a:r>
              <a:rPr b="0" i="0" lang="iw-IL" sz="1067" u="none" cap="none" strike="noStrike">
                <a:solidFill>
                  <a:srgbClr val="404040"/>
                </a:solidFill>
                <a:latin typeface="Roboto Medium"/>
                <a:ea typeface="Roboto Medium"/>
                <a:cs typeface="Roboto Medium"/>
                <a:sym typeface="Roboto Medium"/>
              </a:rPr>
              <a:t>CONFIDENTIAL</a:t>
            </a:r>
            <a:endParaRPr/>
          </a:p>
        </p:txBody>
      </p:sp>
      <p:sp>
        <p:nvSpPr>
          <p:cNvPr id="50" name="Google Shape;50;p38"/>
          <p:cNvSpPr txBox="1"/>
          <p:nvPr>
            <p:ph idx="12" type="sldNum"/>
          </p:nvPr>
        </p:nvSpPr>
        <p:spPr>
          <a:xfrm>
            <a:off x="8902699" y="6475884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Clr>
                <a:srgbClr val="7F7F7F"/>
              </a:buClr>
              <a:buSzPts val="1000"/>
              <a:buFont typeface="Roboto Light"/>
              <a:buNone/>
              <a:defRPr b="0" i="0" sz="1000" u="none" cap="none" strike="noStrike">
                <a:solidFill>
                  <a:srgbClr val="7F7F7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0" lvl="1" marL="0" algn="r">
              <a:spcBef>
                <a:spcPts val="0"/>
              </a:spcBef>
              <a:buClr>
                <a:srgbClr val="7F7F7F"/>
              </a:buClr>
              <a:buSzPts val="1000"/>
              <a:buFont typeface="Roboto Light"/>
              <a:buNone/>
              <a:defRPr b="0" i="0" sz="1000" u="none" cap="none" strike="noStrike">
                <a:solidFill>
                  <a:srgbClr val="7F7F7F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0" lvl="2" marL="0" algn="r">
              <a:spcBef>
                <a:spcPts val="0"/>
              </a:spcBef>
              <a:buClr>
                <a:srgbClr val="7F7F7F"/>
              </a:buClr>
              <a:buSzPts val="1000"/>
              <a:buFont typeface="Roboto Light"/>
              <a:buNone/>
              <a:defRPr b="0" i="0" sz="1000" u="none" cap="none" strike="noStrike">
                <a:solidFill>
                  <a:srgbClr val="7F7F7F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0" lvl="3" marL="0" algn="r">
              <a:spcBef>
                <a:spcPts val="0"/>
              </a:spcBef>
              <a:buClr>
                <a:srgbClr val="7F7F7F"/>
              </a:buClr>
              <a:buSzPts val="1000"/>
              <a:buFont typeface="Roboto Light"/>
              <a:buNone/>
              <a:defRPr b="0" i="0" sz="1000" u="none" cap="none" strike="noStrike">
                <a:solidFill>
                  <a:srgbClr val="7F7F7F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0" lvl="4" marL="0" algn="r">
              <a:spcBef>
                <a:spcPts val="0"/>
              </a:spcBef>
              <a:buClr>
                <a:srgbClr val="7F7F7F"/>
              </a:buClr>
              <a:buSzPts val="1000"/>
              <a:buFont typeface="Roboto Light"/>
              <a:buNone/>
              <a:defRPr b="0" i="0" sz="1000" u="none" cap="none" strike="noStrike">
                <a:solidFill>
                  <a:srgbClr val="7F7F7F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0" lvl="5" marL="0" algn="r">
              <a:spcBef>
                <a:spcPts val="0"/>
              </a:spcBef>
              <a:buClr>
                <a:srgbClr val="7F7F7F"/>
              </a:buClr>
              <a:buSzPts val="1000"/>
              <a:buFont typeface="Roboto Light"/>
              <a:buNone/>
              <a:defRPr b="0" i="0" sz="1000" u="none" cap="none" strike="noStrike">
                <a:solidFill>
                  <a:srgbClr val="7F7F7F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0" lvl="6" marL="0" algn="r">
              <a:spcBef>
                <a:spcPts val="0"/>
              </a:spcBef>
              <a:buClr>
                <a:srgbClr val="7F7F7F"/>
              </a:buClr>
              <a:buSzPts val="1000"/>
              <a:buFont typeface="Roboto Light"/>
              <a:buNone/>
              <a:defRPr b="0" i="0" sz="1000" u="none" cap="none" strike="noStrike">
                <a:solidFill>
                  <a:srgbClr val="7F7F7F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0" lvl="7" marL="0" algn="r">
              <a:spcBef>
                <a:spcPts val="0"/>
              </a:spcBef>
              <a:buClr>
                <a:srgbClr val="7F7F7F"/>
              </a:buClr>
              <a:buSzPts val="1000"/>
              <a:buFont typeface="Roboto Light"/>
              <a:buNone/>
              <a:defRPr b="0" i="0" sz="1000" u="none" cap="none" strike="noStrike">
                <a:solidFill>
                  <a:srgbClr val="7F7F7F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0" lvl="8" marL="0" algn="r">
              <a:spcBef>
                <a:spcPts val="0"/>
              </a:spcBef>
              <a:buClr>
                <a:srgbClr val="7F7F7F"/>
              </a:buClr>
              <a:buSzPts val="1000"/>
              <a:buFont typeface="Roboto Light"/>
              <a:buNone/>
              <a:defRPr b="0" i="0" sz="1000" u="none" cap="none" strike="noStrike">
                <a:solidFill>
                  <a:srgbClr val="7F7F7F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-IL"/>
              <a:t>‹#›</a:t>
            </a:fld>
            <a:endParaRPr/>
          </a:p>
        </p:txBody>
      </p:sp>
      <p:sp>
        <p:nvSpPr>
          <p:cNvPr id="51" name="Google Shape;51;p38"/>
          <p:cNvSpPr txBox="1"/>
          <p:nvPr>
            <p:ph type="title"/>
          </p:nvPr>
        </p:nvSpPr>
        <p:spPr>
          <a:xfrm>
            <a:off x="647700" y="182880"/>
            <a:ext cx="9601200" cy="960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38"/>
          <p:cNvSpPr/>
          <p:nvPr/>
        </p:nvSpPr>
        <p:spPr>
          <a:xfrm>
            <a:off x="3" y="529845"/>
            <a:ext cx="45719" cy="553999"/>
          </a:xfrm>
          <a:prstGeom prst="rect">
            <a:avLst/>
          </a:prstGeom>
          <a:solidFill>
            <a:srgbClr val="ED194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Morphisec_presentation_template.pdf" id="49" name="Google Shape;49;p38"/>
          <p:cNvPicPr preferRelativeResize="0"/>
          <p:nvPr/>
        </p:nvPicPr>
        <p:blipFill rotWithShape="1">
          <a:blip r:embed="rId2">
            <a:alphaModFix/>
          </a:blip>
          <a:srcRect b="2367" l="83417" r="7154" t="94941"/>
          <a:stretch/>
        </p:blipFill>
        <p:spPr>
          <a:xfrm>
            <a:off x="10128066" y="6572182"/>
            <a:ext cx="1073537" cy="1725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>
  <p:cSld name="Blank 1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39"/>
          <p:cNvSpPr txBox="1"/>
          <p:nvPr>
            <p:ph idx="12" type="sldNum"/>
          </p:nvPr>
        </p:nvSpPr>
        <p:spPr>
          <a:xfrm>
            <a:off x="11330666" y="6251679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67"/>
              <a:buFont typeface="Tahoma"/>
              <a:buNone/>
              <a:defRPr b="0" i="0" sz="1067" u="none" cap="none" strike="noStrik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67"/>
              <a:buFont typeface="Tahoma"/>
              <a:buNone/>
              <a:defRPr b="0" i="0" sz="1067" u="none" cap="none" strike="noStrik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67"/>
              <a:buFont typeface="Tahoma"/>
              <a:buNone/>
              <a:defRPr b="0" i="0" sz="1067" u="none" cap="none" strike="noStrik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67"/>
              <a:buFont typeface="Tahoma"/>
              <a:buNone/>
              <a:defRPr b="0" i="0" sz="1067" u="none" cap="none" strike="noStrik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67"/>
              <a:buFont typeface="Tahoma"/>
              <a:buNone/>
              <a:defRPr b="0" i="0" sz="1067" u="none" cap="none" strike="noStrik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67"/>
              <a:buFont typeface="Tahoma"/>
              <a:buNone/>
              <a:defRPr b="0" i="0" sz="1067" u="none" cap="none" strike="noStrik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67"/>
              <a:buFont typeface="Tahoma"/>
              <a:buNone/>
              <a:defRPr b="0" i="0" sz="1067" u="none" cap="none" strike="noStrik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67"/>
              <a:buFont typeface="Tahoma"/>
              <a:buNone/>
              <a:defRPr b="0" i="0" sz="1067" u="none" cap="none" strike="noStrik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67"/>
              <a:buFont typeface="Tahoma"/>
              <a:buNone/>
              <a:defRPr b="0" i="0" sz="1067" u="none" cap="none" strike="noStrik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-I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40"/>
          <p:cNvSpPr txBox="1"/>
          <p:nvPr>
            <p:ph type="title"/>
          </p:nvPr>
        </p:nvSpPr>
        <p:spPr>
          <a:xfrm>
            <a:off x="647700" y="182880"/>
            <a:ext cx="9601200" cy="960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40"/>
          <p:cNvSpPr txBox="1"/>
          <p:nvPr>
            <p:ph idx="1" type="body"/>
          </p:nvPr>
        </p:nvSpPr>
        <p:spPr>
          <a:xfrm>
            <a:off x="647700" y="1485899"/>
            <a:ext cx="5120700" cy="47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indent="-3429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8" name="Google Shape;58;p40"/>
          <p:cNvSpPr txBox="1"/>
          <p:nvPr>
            <p:ph idx="2" type="body"/>
          </p:nvPr>
        </p:nvSpPr>
        <p:spPr>
          <a:xfrm>
            <a:off x="6423662" y="1485899"/>
            <a:ext cx="5120700" cy="47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indent="-3429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9" name="Google Shape;59;p40"/>
          <p:cNvSpPr txBox="1"/>
          <p:nvPr>
            <p:ph idx="12" type="sldNum"/>
          </p:nvPr>
        </p:nvSpPr>
        <p:spPr>
          <a:xfrm>
            <a:off x="11734800" y="6508909"/>
            <a:ext cx="4572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67"/>
              <a:buFont typeface="Tahoma"/>
              <a:buNone/>
              <a:defRPr b="0" i="0" sz="1067" u="none" cap="none" strike="noStrik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67"/>
              <a:buFont typeface="Tahoma"/>
              <a:buNone/>
              <a:defRPr b="0" i="0" sz="1067" u="none" cap="none" strike="noStrik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67"/>
              <a:buFont typeface="Tahoma"/>
              <a:buNone/>
              <a:defRPr b="0" i="0" sz="1067" u="none" cap="none" strike="noStrik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67"/>
              <a:buFont typeface="Tahoma"/>
              <a:buNone/>
              <a:defRPr b="0" i="0" sz="1067" u="none" cap="none" strike="noStrik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67"/>
              <a:buFont typeface="Tahoma"/>
              <a:buNone/>
              <a:defRPr b="0" i="0" sz="1067" u="none" cap="none" strike="noStrik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67"/>
              <a:buFont typeface="Tahoma"/>
              <a:buNone/>
              <a:defRPr b="0" i="0" sz="1067" u="none" cap="none" strike="noStrik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67"/>
              <a:buFont typeface="Tahoma"/>
              <a:buNone/>
              <a:defRPr b="0" i="0" sz="1067" u="none" cap="none" strike="noStrik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67"/>
              <a:buFont typeface="Tahoma"/>
              <a:buNone/>
              <a:defRPr b="0" i="0" sz="1067" u="none" cap="none" strike="noStrik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67"/>
              <a:buFont typeface="Tahoma"/>
              <a:buNone/>
              <a:defRPr b="0" i="0" sz="1067" u="none" cap="none" strike="noStrik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-IL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41"/>
          <p:cNvSpPr txBox="1"/>
          <p:nvPr>
            <p:ph type="title"/>
          </p:nvPr>
        </p:nvSpPr>
        <p:spPr>
          <a:xfrm>
            <a:off x="647700" y="182880"/>
            <a:ext cx="9601200" cy="960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41"/>
          <p:cNvSpPr txBox="1"/>
          <p:nvPr>
            <p:ph idx="1" type="body"/>
          </p:nvPr>
        </p:nvSpPr>
        <p:spPr>
          <a:xfrm>
            <a:off x="647700" y="2084831"/>
            <a:ext cx="5120700" cy="41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indent="-3429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" name="Google Shape;63;p41"/>
          <p:cNvSpPr txBox="1"/>
          <p:nvPr>
            <p:ph idx="2" type="body"/>
          </p:nvPr>
        </p:nvSpPr>
        <p:spPr>
          <a:xfrm>
            <a:off x="6423662" y="2084831"/>
            <a:ext cx="5120700" cy="41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1pPr>
            <a:lvl2pPr indent="-342900" lvl="1" marL="9144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indent="-342900" lvl="2" marL="13716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indent="-342900" lvl="3" marL="18288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indent="-342900" lvl="4" marL="228600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" name="Google Shape;64;p41"/>
          <p:cNvSpPr txBox="1"/>
          <p:nvPr>
            <p:ph idx="12" type="sldNum"/>
          </p:nvPr>
        </p:nvSpPr>
        <p:spPr>
          <a:xfrm>
            <a:off x="11734800" y="6508909"/>
            <a:ext cx="4572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67"/>
              <a:buFont typeface="Tahoma"/>
              <a:buNone/>
              <a:defRPr b="0" i="0" sz="1067" u="none" cap="none" strike="noStrik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67"/>
              <a:buFont typeface="Tahoma"/>
              <a:buNone/>
              <a:defRPr b="0" i="0" sz="1067" u="none" cap="none" strike="noStrik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67"/>
              <a:buFont typeface="Tahoma"/>
              <a:buNone/>
              <a:defRPr b="0" i="0" sz="1067" u="none" cap="none" strike="noStrik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67"/>
              <a:buFont typeface="Tahoma"/>
              <a:buNone/>
              <a:defRPr b="0" i="0" sz="1067" u="none" cap="none" strike="noStrik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67"/>
              <a:buFont typeface="Tahoma"/>
              <a:buNone/>
              <a:defRPr b="0" i="0" sz="1067" u="none" cap="none" strike="noStrik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67"/>
              <a:buFont typeface="Tahoma"/>
              <a:buNone/>
              <a:defRPr b="0" i="0" sz="1067" u="none" cap="none" strike="noStrik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67"/>
              <a:buFont typeface="Tahoma"/>
              <a:buNone/>
              <a:defRPr b="0" i="0" sz="1067" u="none" cap="none" strike="noStrik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67"/>
              <a:buFont typeface="Tahoma"/>
              <a:buNone/>
              <a:defRPr b="0" i="0" sz="1067" u="none" cap="none" strike="noStrik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67"/>
              <a:buFont typeface="Tahoma"/>
              <a:buNone/>
              <a:defRPr b="0" i="0" sz="1067" u="none" cap="none" strike="noStrik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-IL"/>
              <a:t>‹#›</a:t>
            </a:fld>
            <a:endParaRPr/>
          </a:p>
        </p:txBody>
      </p:sp>
      <p:sp>
        <p:nvSpPr>
          <p:cNvPr id="65" name="Google Shape;65;p41"/>
          <p:cNvSpPr txBox="1"/>
          <p:nvPr>
            <p:ph idx="3" type="subTitle"/>
          </p:nvPr>
        </p:nvSpPr>
        <p:spPr>
          <a:xfrm>
            <a:off x="748850" y="1471925"/>
            <a:ext cx="4933500" cy="486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 SemiBold"/>
              <a:buNone/>
              <a:defRPr sz="1800">
                <a:solidFill>
                  <a:schemeClr val="accen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66" name="Google Shape;66;p41"/>
          <p:cNvSpPr txBox="1"/>
          <p:nvPr>
            <p:ph idx="4" type="subTitle"/>
          </p:nvPr>
        </p:nvSpPr>
        <p:spPr>
          <a:xfrm>
            <a:off x="6591300" y="1471925"/>
            <a:ext cx="4933500" cy="486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 SemiBold"/>
              <a:buNone/>
              <a:defRPr sz="1800">
                <a:solidFill>
                  <a:schemeClr val="accen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ean Title" type="titleOnly">
  <p:cSld name="TITLE_ONLY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42"/>
          <p:cNvSpPr txBox="1"/>
          <p:nvPr>
            <p:ph type="title"/>
          </p:nvPr>
        </p:nvSpPr>
        <p:spPr>
          <a:xfrm>
            <a:off x="647700" y="182880"/>
            <a:ext cx="9601200" cy="960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42"/>
          <p:cNvSpPr txBox="1"/>
          <p:nvPr>
            <p:ph idx="12" type="sldNum"/>
          </p:nvPr>
        </p:nvSpPr>
        <p:spPr>
          <a:xfrm>
            <a:off x="11734800" y="6508909"/>
            <a:ext cx="4572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67"/>
              <a:buFont typeface="Tahoma"/>
              <a:buNone/>
              <a:defRPr b="0" i="0" sz="1067" u="none" cap="none" strike="noStrik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67"/>
              <a:buFont typeface="Tahoma"/>
              <a:buNone/>
              <a:defRPr b="0" i="0" sz="1067" u="none" cap="none" strike="noStrik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67"/>
              <a:buFont typeface="Tahoma"/>
              <a:buNone/>
              <a:defRPr b="0" i="0" sz="1067" u="none" cap="none" strike="noStrik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67"/>
              <a:buFont typeface="Tahoma"/>
              <a:buNone/>
              <a:defRPr b="0" i="0" sz="1067" u="none" cap="none" strike="noStrik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67"/>
              <a:buFont typeface="Tahoma"/>
              <a:buNone/>
              <a:defRPr b="0" i="0" sz="1067" u="none" cap="none" strike="noStrik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67"/>
              <a:buFont typeface="Tahoma"/>
              <a:buNone/>
              <a:defRPr b="0" i="0" sz="1067" u="none" cap="none" strike="noStrik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67"/>
              <a:buFont typeface="Tahoma"/>
              <a:buNone/>
              <a:defRPr b="0" i="0" sz="1067" u="none" cap="none" strike="noStrik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67"/>
              <a:buFont typeface="Tahoma"/>
              <a:buNone/>
              <a:defRPr b="0" i="0" sz="1067" u="none" cap="none" strike="noStrik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67"/>
              <a:buFont typeface="Tahoma"/>
              <a:buNone/>
              <a:defRPr b="0" i="0" sz="1067" u="none" cap="none" strike="noStrik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-IL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<Relationships xmlns="http://schemas.openxmlformats.org/package/2006/relationships"><Relationship Id="rId20" Type="http://schemas.openxmlformats.org/officeDocument/2006/relationships/slideLayout" Target="../slideLayouts/slideLayout18.xml"/><Relationship Id="rId22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19.xml"/><Relationship Id="rId24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1.xml"/><Relationship Id="rId1" Type="http://schemas.openxmlformats.org/officeDocument/2006/relationships/image" Target="../media/image2.png"/><Relationship Id="rId2" Type="http://schemas.openxmlformats.org/officeDocument/2006/relationships/image" Target="../media/image1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26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5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29" Type="http://schemas.openxmlformats.org/officeDocument/2006/relationships/slideLayout" Target="../slideLayouts/slideLayout27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30" Type="http://schemas.openxmlformats.org/officeDocument/2006/relationships/theme" Target="../theme/theme2.xml"/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0.xml"/><Relationship Id="rId15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4.xml"/><Relationship Id="rId19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3"/>
          <p:cNvSpPr/>
          <p:nvPr/>
        </p:nvSpPr>
        <p:spPr>
          <a:xfrm>
            <a:off x="3042473" y="0"/>
            <a:ext cx="9147205" cy="617220"/>
          </a:xfrm>
          <a:custGeom>
            <a:rect b="b" l="l" r="r" t="t"/>
            <a:pathLst>
              <a:path extrusionOk="0" h="548640" w="8130849">
                <a:moveTo>
                  <a:pt x="8130850" y="0"/>
                </a:moveTo>
                <a:lnTo>
                  <a:pt x="8130850" y="548640"/>
                </a:lnTo>
                <a:lnTo>
                  <a:pt x="0" y="0"/>
                </a:lnTo>
                <a:close/>
              </a:path>
            </a:pathLst>
          </a:custGeom>
          <a:solidFill>
            <a:srgbClr val="48515B">
              <a:alpha val="9411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2" name="Google Shape;12;p33"/>
          <p:cNvSpPr txBox="1"/>
          <p:nvPr>
            <p:ph idx="1" type="body"/>
          </p:nvPr>
        </p:nvSpPr>
        <p:spPr>
          <a:xfrm>
            <a:off x="647700" y="1485900"/>
            <a:ext cx="10896600" cy="47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5600" lvl="0" marL="457200" marR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▪"/>
              <a:defRPr b="0" i="0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42900" lvl="1" marL="914400" marR="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▪"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30200" lvl="2" marL="1371600" marR="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▪"/>
              <a:defRPr b="0" i="0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marR="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▪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marR="0" rtl="0" algn="l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▪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•"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•"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•"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•"/>
              <a:defRPr b="0" i="0" sz="1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3" name="Google Shape;13;p33"/>
          <p:cNvSpPr txBox="1"/>
          <p:nvPr>
            <p:ph idx="12" type="sldNum"/>
          </p:nvPr>
        </p:nvSpPr>
        <p:spPr>
          <a:xfrm>
            <a:off x="11734800" y="6508909"/>
            <a:ext cx="4572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67"/>
              <a:buFont typeface="Tahoma"/>
              <a:buNone/>
              <a:defRPr b="0" i="0" sz="1067" u="none" cap="none" strike="noStrik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67"/>
              <a:buFont typeface="Tahoma"/>
              <a:buNone/>
              <a:defRPr b="0" i="0" sz="1067" u="none" cap="none" strike="noStrik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67"/>
              <a:buFont typeface="Tahoma"/>
              <a:buNone/>
              <a:defRPr b="0" i="0" sz="1067" u="none" cap="none" strike="noStrik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67"/>
              <a:buFont typeface="Tahoma"/>
              <a:buNone/>
              <a:defRPr b="0" i="0" sz="1067" u="none" cap="none" strike="noStrik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67"/>
              <a:buFont typeface="Tahoma"/>
              <a:buNone/>
              <a:defRPr b="0" i="0" sz="1067" u="none" cap="none" strike="noStrik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67"/>
              <a:buFont typeface="Tahoma"/>
              <a:buNone/>
              <a:defRPr b="0" i="0" sz="1067" u="none" cap="none" strike="noStrik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67"/>
              <a:buFont typeface="Tahoma"/>
              <a:buNone/>
              <a:defRPr b="0" i="0" sz="1067" u="none" cap="none" strike="noStrik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67"/>
              <a:buFont typeface="Tahoma"/>
              <a:buNone/>
              <a:defRPr b="0" i="0" sz="1067" u="none" cap="none" strike="noStrik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67"/>
              <a:buFont typeface="Tahoma"/>
              <a:buNone/>
              <a:defRPr b="0" i="0" sz="1067" u="none" cap="none" strike="noStrik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-IL"/>
              <a:t>‹#›</a:t>
            </a:fld>
            <a:endParaRPr/>
          </a:p>
        </p:txBody>
      </p:sp>
      <p:sp>
        <p:nvSpPr>
          <p:cNvPr id="14" name="Google Shape;14;p33"/>
          <p:cNvSpPr/>
          <p:nvPr/>
        </p:nvSpPr>
        <p:spPr>
          <a:xfrm>
            <a:off x="0" y="6784848"/>
            <a:ext cx="12192000" cy="732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ahoma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6" name="Google Shape;16;p33"/>
          <p:cNvSpPr txBox="1"/>
          <p:nvPr/>
        </p:nvSpPr>
        <p:spPr>
          <a:xfrm>
            <a:off x="640079" y="6508908"/>
            <a:ext cx="31698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67"/>
              <a:buFont typeface="Tahoma"/>
              <a:buNone/>
            </a:pPr>
            <a:r>
              <a:rPr b="0" i="0" lang="iw-IL" sz="1067" u="none" cap="none" strike="noStrik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rPr>
              <a:t>© Morphisec Ltd., 2022 | CONFIDENTIAL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7;p33"/>
          <p:cNvSpPr txBox="1"/>
          <p:nvPr>
            <p:ph type="title"/>
          </p:nvPr>
        </p:nvSpPr>
        <p:spPr>
          <a:xfrm>
            <a:off x="647700" y="182880"/>
            <a:ext cx="9601200" cy="960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SemiBold"/>
              <a:buNone/>
              <a:defRPr b="0" i="0" sz="30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 SemiBold"/>
              <a:buNone/>
              <a:defRPr b="0" i="0" sz="1800" u="none" cap="none" strike="noStrike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 SemiBold"/>
              <a:buNone/>
              <a:defRPr b="0" i="0" sz="1800" u="none" cap="none" strike="noStrike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 SemiBold"/>
              <a:buNone/>
              <a:defRPr b="0" i="0" sz="1800" u="none" cap="none" strike="noStrike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 SemiBold"/>
              <a:buNone/>
              <a:defRPr b="0" i="0" sz="1800" u="none" cap="none" strike="noStrike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 SemiBold"/>
              <a:buNone/>
              <a:defRPr b="0" i="0" sz="1800" u="none" cap="none" strike="noStrike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 SemiBold"/>
              <a:buNone/>
              <a:defRPr b="0" i="0" sz="1800" u="none" cap="none" strike="noStrike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 SemiBold"/>
              <a:buNone/>
              <a:defRPr b="0" i="0" sz="1800" u="none" cap="none" strike="noStrike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 SemiBold"/>
              <a:buNone/>
              <a:defRPr b="0" i="0" sz="1800" u="none" cap="none" strike="noStrike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/>
        </p:txBody>
      </p:sp>
      <p:sp>
        <p:nvSpPr>
          <p:cNvPr id="18" name="Google Shape;18;p33"/>
          <p:cNvSpPr/>
          <p:nvPr/>
        </p:nvSpPr>
        <p:spPr>
          <a:xfrm>
            <a:off x="4058829" y="0"/>
            <a:ext cx="8130849" cy="548640"/>
          </a:xfrm>
          <a:custGeom>
            <a:rect b="b" l="l" r="r" t="t"/>
            <a:pathLst>
              <a:path extrusionOk="0" h="548640" w="8130849">
                <a:moveTo>
                  <a:pt x="8130850" y="0"/>
                </a:moveTo>
                <a:lnTo>
                  <a:pt x="8130850" y="54864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chemeClr val="accent1"/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11" name="Google Shape;11;p3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 rot="10800000">
            <a:off x="-1" y="6309416"/>
            <a:ext cx="8135553" cy="5486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orphisec_presentation_template.pdf" id="15" name="Google Shape;15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508240" y="6544366"/>
            <a:ext cx="1073537" cy="172532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  <p:sldLayoutId id="2147483674" r:id="rId28"/>
    <p:sldLayoutId id="2147483675" r:id="rId29"/>
  </p:sldLayoutIdLst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408">
          <p15:clr>
            <a:srgbClr val="F26B43"/>
          </p15:clr>
        </p15:guide>
        <p15:guide id="2" orient="horz" pos="720">
          <p15:clr>
            <a:srgbClr val="F26B43"/>
          </p15:clr>
        </p15:guide>
        <p15:guide id="3" pos="7272">
          <p15:clr>
            <a:srgbClr val="F26B43"/>
          </p15:clr>
        </p15:guide>
        <p15:guide id="4" orient="horz" pos="936">
          <p15:clr>
            <a:srgbClr val="F26B43"/>
          </p15:clr>
        </p15:guide>
      </p15:sldGuideLst>
    </p:ext>
  </p:extLst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4.png"/><Relationship Id="rId4" Type="http://schemas.openxmlformats.org/officeDocument/2006/relationships/image" Target="../media/image35.png"/><Relationship Id="rId9" Type="http://schemas.openxmlformats.org/officeDocument/2006/relationships/image" Target="../media/image42.png"/><Relationship Id="rId5" Type="http://schemas.openxmlformats.org/officeDocument/2006/relationships/image" Target="../media/image33.png"/><Relationship Id="rId6" Type="http://schemas.openxmlformats.org/officeDocument/2006/relationships/image" Target="../media/image32.png"/><Relationship Id="rId7" Type="http://schemas.openxmlformats.org/officeDocument/2006/relationships/image" Target="../media/image37.png"/><Relationship Id="rId8" Type="http://schemas.openxmlformats.org/officeDocument/2006/relationships/image" Target="../media/image38.png"/><Relationship Id="rId11" Type="http://schemas.openxmlformats.org/officeDocument/2006/relationships/image" Target="../media/image45.png"/><Relationship Id="rId10" Type="http://schemas.openxmlformats.org/officeDocument/2006/relationships/image" Target="../media/image40.png"/><Relationship Id="rId13" Type="http://schemas.openxmlformats.org/officeDocument/2006/relationships/image" Target="../media/image41.png"/><Relationship Id="rId12" Type="http://schemas.openxmlformats.org/officeDocument/2006/relationships/image" Target="../media/image39.jpg"/><Relationship Id="rId14" Type="http://schemas.openxmlformats.org/officeDocument/2006/relationships/image" Target="../media/image47.png"/></Relationships>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chart" Target="../charts/chart1.xml"/></Relationships>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3.png"/><Relationship Id="rId4" Type="http://schemas.openxmlformats.org/officeDocument/2006/relationships/image" Target="../media/image51.png"/><Relationship Id="rId5" Type="http://schemas.openxmlformats.org/officeDocument/2006/relationships/image" Target="../media/image53.png"/></Relationships>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4.jpg"/><Relationship Id="rId4" Type="http://schemas.openxmlformats.org/officeDocument/2006/relationships/image" Target="../media/image46.png"/></Relationships>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8.png"/><Relationship Id="rId4" Type="http://schemas.openxmlformats.org/officeDocument/2006/relationships/image" Target="../media/image52.png"/></Relationships>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0.png"/><Relationship Id="rId4" Type="http://schemas.openxmlformats.org/officeDocument/2006/relationships/image" Target="../media/image49.png"/><Relationship Id="rId5" Type="http://schemas.openxmlformats.org/officeDocument/2006/relationships/image" Target="../media/image48.png"/><Relationship Id="rId6" Type="http://schemas.openxmlformats.org/officeDocument/2006/relationships/image" Target="../media/image55.png"/></Relationships>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8.png"/></Relationships>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6.png"/></Relationships>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6.png"/></Relationships>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9.png"/></Relationships>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3.png"/></Relationships>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4.png"/></Relationships>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60.png"/></Relationships>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7.png"/></Relationships>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65.png"/></Relationships>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67.png"/></Relationships>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8.png"/></Relationships>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61.png"/></Relationships>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63.png"/></Relationships>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64.png"/></Relationships>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62.png"/></Relationships>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9" Type="http://schemas.openxmlformats.org/officeDocument/2006/relationships/image" Target="../media/image21.jpg"/><Relationship Id="rId5" Type="http://schemas.openxmlformats.org/officeDocument/2006/relationships/image" Target="../media/image19.png"/><Relationship Id="rId6" Type="http://schemas.openxmlformats.org/officeDocument/2006/relationships/image" Target="../media/image18.jpg"/><Relationship Id="rId7" Type="http://schemas.openxmlformats.org/officeDocument/2006/relationships/image" Target="../media/image14.jpg"/><Relationship Id="rId8" Type="http://schemas.openxmlformats.org/officeDocument/2006/relationships/image" Target="../media/image28.png"/><Relationship Id="rId10" Type="http://schemas.openxmlformats.org/officeDocument/2006/relationships/image" Target="../media/image17.png"/></Relationships>
</file>

<file path=ppt/slides/_rels/slide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7.png"/></Relationships>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0.png"/><Relationship Id="rId4" Type="http://schemas.openxmlformats.org/officeDocument/2006/relationships/image" Target="../media/image22.jpg"/></Relationships>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4.png"/></Relationships>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5.png"/></Relationships>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6.png"/></Relationships>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6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image" Target="../media/image27.png"/></Relationships>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"/>
          <p:cNvSpPr txBox="1"/>
          <p:nvPr/>
        </p:nvSpPr>
        <p:spPr>
          <a:xfrm>
            <a:off x="-260834" y="2021690"/>
            <a:ext cx="8668853" cy="44627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iw-IL" sz="40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הקריירות של דור הקורונה בתקופה הטכנולוגית שלא מפסיקה לחדש.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w-IL" sz="28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Queen B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w-IL" sz="28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מכללת ספיר, שער הנגב.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w-IL" sz="28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יום האישה הבינלאומי, 2022</a:t>
            </a:r>
            <a:endParaRPr sz="2800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7" name="Google Shape;257;p10"/>
          <p:cNvCxnSpPr/>
          <p:nvPr/>
        </p:nvCxnSpPr>
        <p:spPr>
          <a:xfrm>
            <a:off x="1513428" y="3924052"/>
            <a:ext cx="0" cy="481855"/>
          </a:xfrm>
          <a:prstGeom prst="straightConnector1">
            <a:avLst/>
          </a:prstGeom>
          <a:noFill/>
          <a:ln cap="flat" cmpd="sng" w="19050">
            <a:solidFill>
              <a:srgbClr val="ED7D3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58" name="Google Shape;258;p10"/>
          <p:cNvCxnSpPr/>
          <p:nvPr/>
        </p:nvCxnSpPr>
        <p:spPr>
          <a:xfrm>
            <a:off x="5540534" y="2111299"/>
            <a:ext cx="0" cy="479651"/>
          </a:xfrm>
          <a:prstGeom prst="straightConnector1">
            <a:avLst/>
          </a:prstGeom>
          <a:noFill/>
          <a:ln cap="flat" cmpd="sng" w="19050">
            <a:solidFill>
              <a:srgbClr val="ED7D3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59" name="Google Shape;259;p10"/>
          <p:cNvCxnSpPr/>
          <p:nvPr/>
        </p:nvCxnSpPr>
        <p:spPr>
          <a:xfrm>
            <a:off x="10288626" y="2625983"/>
            <a:ext cx="0" cy="741994"/>
          </a:xfrm>
          <a:prstGeom prst="straightConnector1">
            <a:avLst/>
          </a:prstGeom>
          <a:noFill/>
          <a:ln cap="flat" cmpd="sng" w="19050">
            <a:solidFill>
              <a:srgbClr val="ED7D3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60" name="Google Shape;260;p10"/>
          <p:cNvCxnSpPr/>
          <p:nvPr/>
        </p:nvCxnSpPr>
        <p:spPr>
          <a:xfrm>
            <a:off x="5080385" y="2576573"/>
            <a:ext cx="0" cy="522874"/>
          </a:xfrm>
          <a:prstGeom prst="straightConnector1">
            <a:avLst/>
          </a:prstGeom>
          <a:noFill/>
          <a:ln cap="flat" cmpd="sng" w="19050">
            <a:solidFill>
              <a:srgbClr val="ED7D3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61" name="Google Shape;261;p10"/>
          <p:cNvCxnSpPr/>
          <p:nvPr/>
        </p:nvCxnSpPr>
        <p:spPr>
          <a:xfrm rot="10800000">
            <a:off x="5552052" y="3632404"/>
            <a:ext cx="0" cy="1065149"/>
          </a:xfrm>
          <a:prstGeom prst="straightConnector1">
            <a:avLst/>
          </a:prstGeom>
          <a:noFill/>
          <a:ln cap="flat" cmpd="sng" w="19050">
            <a:solidFill>
              <a:srgbClr val="ED7D3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64" name="Google Shape;264;p10"/>
          <p:cNvCxnSpPr/>
          <p:nvPr/>
        </p:nvCxnSpPr>
        <p:spPr>
          <a:xfrm>
            <a:off x="1868383" y="2590950"/>
            <a:ext cx="8420243" cy="35033"/>
          </a:xfrm>
          <a:prstGeom prst="straightConnector1">
            <a:avLst/>
          </a:prstGeom>
          <a:noFill/>
          <a:ln cap="flat" cmpd="sng" w="19050">
            <a:solidFill>
              <a:srgbClr val="ED7D3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65" name="Google Shape;265;p10"/>
          <p:cNvCxnSpPr/>
          <p:nvPr/>
        </p:nvCxnSpPr>
        <p:spPr>
          <a:xfrm>
            <a:off x="1868383" y="2572882"/>
            <a:ext cx="0" cy="339686"/>
          </a:xfrm>
          <a:prstGeom prst="straightConnector1">
            <a:avLst/>
          </a:prstGeom>
          <a:noFill/>
          <a:ln cap="flat" cmpd="sng" w="19050">
            <a:solidFill>
              <a:srgbClr val="ED7D3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79" name="Google Shape;279;p10"/>
          <p:cNvCxnSpPr/>
          <p:nvPr/>
        </p:nvCxnSpPr>
        <p:spPr>
          <a:xfrm>
            <a:off x="4382429" y="3774953"/>
            <a:ext cx="0" cy="780050"/>
          </a:xfrm>
          <a:prstGeom prst="straightConnector1">
            <a:avLst/>
          </a:prstGeom>
          <a:noFill/>
          <a:ln cap="flat" cmpd="sng" w="19050">
            <a:solidFill>
              <a:srgbClr val="ED7D3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62" name="Google Shape;262;p10"/>
          <p:cNvSpPr/>
          <p:nvPr/>
        </p:nvSpPr>
        <p:spPr>
          <a:xfrm>
            <a:off x="3793258" y="889278"/>
            <a:ext cx="2013030" cy="1406072"/>
          </a:xfrm>
          <a:custGeom>
            <a:rect b="b" l="l" r="r" t="t"/>
            <a:pathLst>
              <a:path extrusionOk="0" h="377665" w="1196844">
                <a:moveTo>
                  <a:pt x="0" y="0"/>
                </a:moveTo>
                <a:lnTo>
                  <a:pt x="1196844" y="0"/>
                </a:lnTo>
                <a:lnTo>
                  <a:pt x="1196844" y="377665"/>
                </a:lnTo>
                <a:lnTo>
                  <a:pt x="0" y="377665"/>
                </a:lnTo>
                <a:lnTo>
                  <a:pt x="0" y="0"/>
                </a:lnTo>
                <a:close/>
              </a:path>
            </a:pathLst>
          </a:custGeom>
          <a:solidFill>
            <a:srgbClr val="B95309"/>
          </a:solidFill>
          <a:ln>
            <a:noFill/>
          </a:ln>
        </p:spPr>
        <p:txBody>
          <a:bodyPr anchorCtr="0" anchor="ctr" bIns="4275" lIns="4275" spcFirstLastPara="1" rIns="4275" wrap="square" tIns="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w-IL" sz="16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Michal Gilboa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w-IL" sz="16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VPHR</a:t>
            </a:r>
            <a:endParaRPr/>
          </a:p>
        </p:txBody>
      </p:sp>
      <p:sp>
        <p:nvSpPr>
          <p:cNvPr id="263" name="Google Shape;263;p10"/>
          <p:cNvSpPr/>
          <p:nvPr/>
        </p:nvSpPr>
        <p:spPr>
          <a:xfrm>
            <a:off x="8067562" y="2820324"/>
            <a:ext cx="1415850" cy="1306375"/>
          </a:xfrm>
          <a:custGeom>
            <a:rect b="b" l="l" r="r" t="t"/>
            <a:pathLst>
              <a:path extrusionOk="0" h="377665" w="755330">
                <a:moveTo>
                  <a:pt x="0" y="0"/>
                </a:moveTo>
                <a:lnTo>
                  <a:pt x="755330" y="0"/>
                </a:lnTo>
                <a:lnTo>
                  <a:pt x="755330" y="377665"/>
                </a:lnTo>
                <a:lnTo>
                  <a:pt x="0" y="377665"/>
                </a:lnTo>
                <a:lnTo>
                  <a:pt x="0" y="0"/>
                </a:lnTo>
                <a:close/>
              </a:path>
            </a:pathLst>
          </a:custGeom>
          <a:solidFill>
            <a:srgbClr val="ED7D31"/>
          </a:solidFill>
          <a:ln>
            <a:noFill/>
          </a:ln>
        </p:spPr>
        <p:txBody>
          <a:bodyPr anchorCtr="0" anchor="ctr" bIns="4275" lIns="4275" spcFirstLastPara="1" rIns="4275" wrap="square" tIns="42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-IL" sz="14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Adi Weissman</a:t>
            </a:r>
            <a:endParaRPr/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-IL" sz="14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Talent Acquisition Partner </a:t>
            </a:r>
            <a:endParaRPr/>
          </a:p>
        </p:txBody>
      </p:sp>
      <p:sp>
        <p:nvSpPr>
          <p:cNvPr id="266" name="Google Shape;266;p10"/>
          <p:cNvSpPr/>
          <p:nvPr/>
        </p:nvSpPr>
        <p:spPr>
          <a:xfrm>
            <a:off x="519561" y="2781319"/>
            <a:ext cx="1402530" cy="1268322"/>
          </a:xfrm>
          <a:custGeom>
            <a:rect b="b" l="l" r="r" t="t"/>
            <a:pathLst>
              <a:path extrusionOk="0" h="377665" w="755330">
                <a:moveTo>
                  <a:pt x="0" y="0"/>
                </a:moveTo>
                <a:lnTo>
                  <a:pt x="755330" y="0"/>
                </a:lnTo>
                <a:lnTo>
                  <a:pt x="755330" y="377665"/>
                </a:lnTo>
                <a:lnTo>
                  <a:pt x="0" y="377665"/>
                </a:lnTo>
                <a:lnTo>
                  <a:pt x="0" y="0"/>
                </a:lnTo>
                <a:close/>
              </a:path>
            </a:pathLst>
          </a:custGeom>
          <a:solidFill>
            <a:srgbClr val="ED7D31"/>
          </a:solidFill>
          <a:ln>
            <a:noFill/>
          </a:ln>
        </p:spPr>
        <p:txBody>
          <a:bodyPr anchorCtr="0" anchor="ctr" bIns="4275" lIns="4275" spcFirstLastPara="1" rIns="4275" wrap="square" tIns="42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-IL" sz="14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Andromeda Huff</a:t>
            </a:r>
            <a:endParaRPr/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-IL" sz="14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HR BP</a:t>
            </a:r>
            <a:endParaRPr/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-IL" sz="14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US</a:t>
            </a:r>
            <a:endParaRPr/>
          </a:p>
        </p:txBody>
      </p:sp>
      <p:sp>
        <p:nvSpPr>
          <p:cNvPr id="267" name="Google Shape;267;p10"/>
          <p:cNvSpPr/>
          <p:nvPr/>
        </p:nvSpPr>
        <p:spPr>
          <a:xfrm>
            <a:off x="522542" y="4475009"/>
            <a:ext cx="1560252" cy="1268322"/>
          </a:xfrm>
          <a:custGeom>
            <a:rect b="b" l="l" r="r" t="t"/>
            <a:pathLst>
              <a:path extrusionOk="0" h="377665" w="755330">
                <a:moveTo>
                  <a:pt x="0" y="0"/>
                </a:moveTo>
                <a:lnTo>
                  <a:pt x="755330" y="0"/>
                </a:lnTo>
                <a:lnTo>
                  <a:pt x="755330" y="377665"/>
                </a:lnTo>
                <a:lnTo>
                  <a:pt x="0" y="377665"/>
                </a:lnTo>
                <a:lnTo>
                  <a:pt x="0" y="0"/>
                </a:lnTo>
                <a:close/>
              </a:path>
            </a:pathLst>
          </a:custGeom>
          <a:solidFill>
            <a:srgbClr val="ED7D31"/>
          </a:solidFill>
          <a:ln>
            <a:noFill/>
          </a:ln>
        </p:spPr>
        <p:txBody>
          <a:bodyPr anchorCtr="0" anchor="ctr" bIns="4275" lIns="4275" spcFirstLastPara="1" rIns="4275" wrap="square" tIns="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w-IL" sz="8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lang="iw-IL" sz="14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Kimber  Harris</a:t>
            </a:r>
            <a:endParaRPr/>
          </a:p>
          <a:p>
            <a:pPr indent="0" lvl="0" marL="0" marR="0" rtl="0" algn="ctr">
              <a:spcBef>
                <a:spcPts val="490"/>
              </a:spcBef>
              <a:spcAft>
                <a:spcPts val="0"/>
              </a:spcAft>
              <a:buNone/>
            </a:pPr>
            <a:r>
              <a:rPr lang="iw-IL" sz="14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Office manager &amp; HR Coordinator</a:t>
            </a:r>
            <a:endParaRPr sz="1400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marR="0" rtl="0" algn="ctr">
              <a:spcBef>
                <a:spcPts val="490"/>
              </a:spcBef>
              <a:spcAft>
                <a:spcPts val="0"/>
              </a:spcAft>
              <a:buNone/>
            </a:pPr>
            <a:r>
              <a:rPr lang="iw-IL" sz="14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50%</a:t>
            </a:r>
            <a:endParaRPr/>
          </a:p>
        </p:txBody>
      </p:sp>
      <p:sp>
        <p:nvSpPr>
          <p:cNvPr id="268" name="Google Shape;268;p10"/>
          <p:cNvSpPr/>
          <p:nvPr/>
        </p:nvSpPr>
        <p:spPr>
          <a:xfrm>
            <a:off x="3405234" y="4387829"/>
            <a:ext cx="1180145" cy="1101406"/>
          </a:xfrm>
          <a:custGeom>
            <a:rect b="b" l="l" r="r" t="t"/>
            <a:pathLst>
              <a:path extrusionOk="0" h="377665" w="755330">
                <a:moveTo>
                  <a:pt x="0" y="0"/>
                </a:moveTo>
                <a:lnTo>
                  <a:pt x="755330" y="0"/>
                </a:lnTo>
                <a:lnTo>
                  <a:pt x="755330" y="377665"/>
                </a:lnTo>
                <a:lnTo>
                  <a:pt x="0" y="377665"/>
                </a:lnTo>
                <a:lnTo>
                  <a:pt x="0" y="0"/>
                </a:lnTo>
                <a:close/>
              </a:path>
            </a:pathLst>
          </a:custGeom>
          <a:solidFill>
            <a:srgbClr val="ED7D31"/>
          </a:solidFill>
          <a:ln>
            <a:noFill/>
          </a:ln>
        </p:spPr>
        <p:txBody>
          <a:bodyPr anchorCtr="0" anchor="ctr" bIns="4275" lIns="4275" spcFirstLastPara="1" rIns="4275" wrap="square" tIns="42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-IL" sz="14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2 Students.</a:t>
            </a:r>
            <a:endParaRPr/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-IL" sz="14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Interim program</a:t>
            </a:r>
            <a:endParaRPr/>
          </a:p>
        </p:txBody>
      </p:sp>
      <p:sp>
        <p:nvSpPr>
          <p:cNvPr id="270" name="Google Shape;270;p10"/>
          <p:cNvSpPr/>
          <p:nvPr/>
        </p:nvSpPr>
        <p:spPr>
          <a:xfrm>
            <a:off x="4214261" y="2916001"/>
            <a:ext cx="1897728" cy="1154113"/>
          </a:xfrm>
          <a:custGeom>
            <a:rect b="b" l="l" r="r" t="t"/>
            <a:pathLst>
              <a:path extrusionOk="0" h="377665" w="755330">
                <a:moveTo>
                  <a:pt x="0" y="0"/>
                </a:moveTo>
                <a:lnTo>
                  <a:pt x="755330" y="0"/>
                </a:lnTo>
                <a:lnTo>
                  <a:pt x="755330" y="377665"/>
                </a:lnTo>
                <a:lnTo>
                  <a:pt x="0" y="377665"/>
                </a:lnTo>
                <a:lnTo>
                  <a:pt x="0" y="0"/>
                </a:lnTo>
                <a:close/>
              </a:path>
            </a:pathLst>
          </a:custGeom>
          <a:solidFill>
            <a:srgbClr val="ED7D31"/>
          </a:solidFill>
          <a:ln>
            <a:noFill/>
          </a:ln>
        </p:spPr>
        <p:txBody>
          <a:bodyPr anchorCtr="0" anchor="ctr" bIns="4275" lIns="4275" spcFirstLastPara="1" rIns="4275" wrap="square" tIns="42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-IL" sz="14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Tali Amar</a:t>
            </a:r>
            <a:endParaRPr/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-IL" sz="14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HRBP</a:t>
            </a:r>
            <a:endParaRPr/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-IL" sz="14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Global</a:t>
            </a:r>
            <a:endParaRPr/>
          </a:p>
        </p:txBody>
      </p:sp>
      <p:sp>
        <p:nvSpPr>
          <p:cNvPr id="271" name="Google Shape;271;p10"/>
          <p:cNvSpPr txBox="1"/>
          <p:nvPr/>
        </p:nvSpPr>
        <p:spPr>
          <a:xfrm>
            <a:off x="8320418" y="554190"/>
            <a:ext cx="7286356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w-IL" sz="3600">
                <a:solidFill>
                  <a:srgbClr val="B95309"/>
                </a:solidFill>
                <a:latin typeface="Arial"/>
                <a:ea typeface="Arial"/>
                <a:cs typeface="Arial"/>
                <a:sym typeface="Arial"/>
              </a:rPr>
              <a:t>צוות משאבי אנוש</a:t>
            </a:r>
            <a:br>
              <a:rPr lang="iw-IL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p10"/>
          <p:cNvSpPr/>
          <p:nvPr/>
        </p:nvSpPr>
        <p:spPr>
          <a:xfrm>
            <a:off x="5292925" y="4372285"/>
            <a:ext cx="1490922" cy="1371046"/>
          </a:xfrm>
          <a:custGeom>
            <a:rect b="b" l="l" r="r" t="t"/>
            <a:pathLst>
              <a:path extrusionOk="0" h="377665" w="755330">
                <a:moveTo>
                  <a:pt x="0" y="0"/>
                </a:moveTo>
                <a:lnTo>
                  <a:pt x="755330" y="0"/>
                </a:lnTo>
                <a:lnTo>
                  <a:pt x="755330" y="377665"/>
                </a:lnTo>
                <a:lnTo>
                  <a:pt x="0" y="377665"/>
                </a:lnTo>
                <a:lnTo>
                  <a:pt x="0" y="0"/>
                </a:lnTo>
                <a:close/>
              </a:path>
            </a:pathLst>
          </a:custGeom>
          <a:solidFill>
            <a:srgbClr val="ED7D31"/>
          </a:solidFill>
          <a:ln>
            <a:noFill/>
          </a:ln>
        </p:spPr>
        <p:txBody>
          <a:bodyPr anchorCtr="0" anchor="ctr" bIns="4275" lIns="4275" spcFirstLastPara="1" rIns="4275" wrap="square" tIns="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w-IL" sz="8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lang="iw-IL" sz="14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Elisheva Weiss</a:t>
            </a:r>
            <a:endParaRPr/>
          </a:p>
          <a:p>
            <a:pPr indent="0" lvl="0" marL="0" marR="0" rtl="0" algn="ctr">
              <a:spcBef>
                <a:spcPts val="490"/>
              </a:spcBef>
              <a:spcAft>
                <a:spcPts val="0"/>
              </a:spcAft>
              <a:buNone/>
            </a:pPr>
            <a:r>
              <a:rPr lang="iw-IL" sz="14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Office manager &amp; </a:t>
            </a:r>
            <a:endParaRPr/>
          </a:p>
          <a:p>
            <a:pPr indent="0" lvl="0" marL="0" marR="0" rtl="0" algn="ctr">
              <a:spcBef>
                <a:spcPts val="490"/>
              </a:spcBef>
              <a:spcAft>
                <a:spcPts val="0"/>
              </a:spcAft>
              <a:buNone/>
            </a:pPr>
            <a:r>
              <a:rPr lang="iw-IL" sz="14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CEO PA</a:t>
            </a:r>
            <a:endParaRPr/>
          </a:p>
        </p:txBody>
      </p:sp>
      <p:sp>
        <p:nvSpPr>
          <p:cNvPr id="280" name="Google Shape;280;p10"/>
          <p:cNvSpPr/>
          <p:nvPr/>
        </p:nvSpPr>
        <p:spPr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br>
              <a:rPr b="0" i="0" lang="iw-IL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030"/>
              </a:buClr>
              <a:buSzPts val="900"/>
              <a:buFont typeface="Arial"/>
              <a:buNone/>
            </a:pPr>
            <a:br>
              <a:rPr b="0" i="0" lang="iw-IL" sz="900" u="none" cap="none" strike="noStrike">
                <a:solidFill>
                  <a:srgbClr val="30303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10"/>
          <p:cNvSpPr/>
          <p:nvPr/>
        </p:nvSpPr>
        <p:spPr>
          <a:xfrm>
            <a:off x="152400" y="152400"/>
            <a:ext cx="12192000" cy="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br>
              <a:rPr b="0" i="0" lang="iw-IL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03030"/>
              </a:buClr>
              <a:buSzPts val="900"/>
              <a:buFont typeface="Arial"/>
              <a:buNone/>
            </a:pPr>
            <a:br>
              <a:rPr b="0" i="0" lang="iw-IL" sz="900" u="none" cap="none" strike="noStrike">
                <a:solidFill>
                  <a:srgbClr val="30303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Related image" id="269" name="Google Shape;269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431899" y="2716516"/>
            <a:ext cx="484823" cy="3044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lated image" id="272" name="Google Shape;272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flipH="1">
            <a:off x="260181" y="4322777"/>
            <a:ext cx="484821" cy="30446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×ª××¦××ª ×ª××× × ×¢×××¨ âªisrael flagâ¬â" id="274" name="Google Shape;274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066835" y="4201727"/>
            <a:ext cx="408360" cy="40836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×ª××¦××ª ×ª××× × ×¢×××¨ âªisrael flagâ¬â" id="275" name="Google Shape;275;p1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649541" y="811026"/>
            <a:ext cx="432860" cy="43286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×ª××¦××ª ×ª××× × ×¢×××¨ âªisrael flagâ¬â" id="276" name="Google Shape;276;p1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082401" y="2781318"/>
            <a:ext cx="432860" cy="43286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×ª××¦××ª ×ª××× × ×¢×××¨ âªisrael flagâ¬â" id="277" name="Google Shape;277;p1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325805" y="4189477"/>
            <a:ext cx="408360" cy="40836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×ª××¦××ª ×ª××× × ×¢×××¨ âªisrael flagâ¬â" id="278" name="Google Shape;278;p1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887558" y="2742725"/>
            <a:ext cx="432860" cy="4328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1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9483412" y="2838010"/>
            <a:ext cx="1415849" cy="13000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10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6078549" y="2868748"/>
            <a:ext cx="1227512" cy="11541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0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6707412" y="4460487"/>
            <a:ext cx="1180146" cy="124781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ndromeda Huff" id="285" name="Google Shape;285;p10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881705" y="2781318"/>
            <a:ext cx="1402529" cy="1268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10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2056597" y="4475008"/>
            <a:ext cx="979946" cy="1268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10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5684450" y="889278"/>
            <a:ext cx="1402528" cy="1399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11"/>
          <p:cNvSpPr/>
          <p:nvPr/>
        </p:nvSpPr>
        <p:spPr>
          <a:xfrm>
            <a:off x="2330450" y="1396491"/>
            <a:ext cx="13050374" cy="54819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p11"/>
          <p:cNvSpPr/>
          <p:nvPr/>
        </p:nvSpPr>
        <p:spPr>
          <a:xfrm>
            <a:off x="4305300" y="2300288"/>
            <a:ext cx="12192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11"/>
          <p:cNvSpPr txBox="1"/>
          <p:nvPr/>
        </p:nvSpPr>
        <p:spPr>
          <a:xfrm>
            <a:off x="3003055" y="567044"/>
            <a:ext cx="10495619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w-IL" sz="3600">
                <a:solidFill>
                  <a:srgbClr val="B95309"/>
                </a:solidFill>
                <a:latin typeface="Arial"/>
                <a:ea typeface="Arial"/>
                <a:cs typeface="Arial"/>
                <a:sym typeface="Arial"/>
              </a:rPr>
              <a:t>כמות המועמדים בשנים האחרונות</a:t>
            </a:r>
            <a:br>
              <a:rPr lang="iw-IL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11"/>
          <p:cNvSpPr txBox="1"/>
          <p:nvPr/>
        </p:nvSpPr>
        <p:spPr>
          <a:xfrm>
            <a:off x="4125433" y="3244334"/>
            <a:ext cx="825086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iw-IL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97" name="Google Shape;297;p11"/>
          <p:cNvGraphicFramePr/>
          <p:nvPr/>
        </p:nvGraphicFramePr>
        <p:xfrm>
          <a:off x="1689118" y="1866690"/>
          <a:ext cx="8163525" cy="4549935"/>
        </p:xfrm>
        <a:graphic>
          <a:graphicData uri="http://schemas.openxmlformats.org/drawingml/2006/chart">
            <c:chart r:id="rId3"/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raphical user interface, text, application, email&#10;&#10;Description automatically generated" id="302" name="Google Shape;302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24145" y="1293743"/>
            <a:ext cx="5467855" cy="427051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raphical user interface, text, application, email&#10;&#10;Description automatically generated" id="303" name="Google Shape;303;p12"/>
          <p:cNvPicPr preferRelativeResize="0"/>
          <p:nvPr/>
        </p:nvPicPr>
        <p:blipFill rotWithShape="1">
          <a:blip r:embed="rId4">
            <a:alphaModFix/>
          </a:blip>
          <a:srcRect b="2618" l="16851" r="0" t="0"/>
          <a:stretch/>
        </p:blipFill>
        <p:spPr>
          <a:xfrm>
            <a:off x="544459" y="472440"/>
            <a:ext cx="5655037" cy="2956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33975" y="4095514"/>
            <a:ext cx="5862025" cy="2045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13"/>
          <p:cNvSpPr txBox="1"/>
          <p:nvPr>
            <p:ph type="title"/>
          </p:nvPr>
        </p:nvSpPr>
        <p:spPr>
          <a:xfrm>
            <a:off x="9410700" y="6130713"/>
            <a:ext cx="2389414" cy="2000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ahoma"/>
              <a:buNone/>
            </a:pPr>
            <a:r>
              <a:rPr lang="iw-IL" sz="1000">
                <a:latin typeface="Tahoma"/>
                <a:ea typeface="Tahoma"/>
                <a:cs typeface="Tahoma"/>
                <a:sym typeface="Tahoma"/>
              </a:rPr>
              <a:t>מתוך הלשכה המרכזית לסטטיסטיקה</a:t>
            </a:r>
            <a:endParaRPr sz="10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12" name="Google Shape;312;p13"/>
          <p:cNvSpPr/>
          <p:nvPr/>
        </p:nvSpPr>
        <p:spPr>
          <a:xfrm>
            <a:off x="880946" y="616769"/>
            <a:ext cx="1328057" cy="9144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310" name="Google Shape;310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0947" y="527232"/>
            <a:ext cx="9467386" cy="534561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תג זכויות יוצרים קו מיתאר" id="311" name="Google Shape;311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718472" y="6030686"/>
            <a:ext cx="400110" cy="4001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14"/>
          <p:cNvSpPr txBox="1"/>
          <p:nvPr>
            <p:ph type="title"/>
          </p:nvPr>
        </p:nvSpPr>
        <p:spPr>
          <a:xfrm>
            <a:off x="9410700" y="6130713"/>
            <a:ext cx="2389414" cy="2000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ahoma"/>
              <a:buNone/>
            </a:pPr>
            <a:r>
              <a:rPr lang="iw-IL" sz="1000">
                <a:latin typeface="Tahoma"/>
                <a:ea typeface="Tahoma"/>
                <a:cs typeface="Tahoma"/>
                <a:sym typeface="Tahoma"/>
              </a:rPr>
              <a:t>מתוך הלשכה המרכזית לסטטיסטיקה</a:t>
            </a:r>
            <a:endParaRPr sz="10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19" name="Google Shape;319;p14"/>
          <p:cNvSpPr/>
          <p:nvPr/>
        </p:nvSpPr>
        <p:spPr>
          <a:xfrm>
            <a:off x="1600200" y="772886"/>
            <a:ext cx="1328057" cy="9144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20" name="Google Shape;320;p14"/>
          <p:cNvSpPr txBox="1"/>
          <p:nvPr/>
        </p:nvSpPr>
        <p:spPr>
          <a:xfrm>
            <a:off x="1756954" y="668260"/>
            <a:ext cx="8678092" cy="46576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w-IL" sz="3600">
                <a:solidFill>
                  <a:srgbClr val="B95309"/>
                </a:solidFill>
                <a:latin typeface="Arial"/>
                <a:ea typeface="Arial"/>
                <a:cs typeface="Arial"/>
                <a:sym typeface="Arial"/>
              </a:rPr>
              <a:t>עלייה של 94% במספר המישרות הפנויות בישראל בתפקידי פיתוח תוכנה בהשוואה לתקופה של טרום משבר הקורונה. </a:t>
            </a:r>
            <a:endParaRPr/>
          </a:p>
          <a:p>
            <a:pPr indent="0" lvl="0" marL="0" marR="0" rtl="1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1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1" algn="ctr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rPr lang="iw-IL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  <p:sp>
        <p:nvSpPr>
          <p:cNvPr id="322" name="Google Shape;322;p14"/>
          <p:cNvSpPr txBox="1"/>
          <p:nvPr/>
        </p:nvSpPr>
        <p:spPr>
          <a:xfrm>
            <a:off x="3290089" y="3429000"/>
            <a:ext cx="1598022" cy="5991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ahoma"/>
              <a:buNone/>
            </a:pPr>
            <a:r>
              <a:rPr b="1" lang="iw-IL" sz="3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94%</a:t>
            </a:r>
            <a:endParaRPr b="1" sz="32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descr="תג זכויות יוצרים קו מיתאר" id="318" name="Google Shape;318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718472" y="6030686"/>
            <a:ext cx="400110" cy="40011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מגמת עלייה קו מיתאר" id="321" name="Google Shape;321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274319" y="2823118"/>
            <a:ext cx="3775802" cy="37758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15"/>
          <p:cNvSpPr/>
          <p:nvPr/>
        </p:nvSpPr>
        <p:spPr>
          <a:xfrm>
            <a:off x="7020509" y="1319188"/>
            <a:ext cx="2667289" cy="3955543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B1510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28" name="Google Shape;328;p15"/>
          <p:cNvSpPr txBox="1"/>
          <p:nvPr/>
        </p:nvSpPr>
        <p:spPr>
          <a:xfrm>
            <a:off x="1994170" y="3594132"/>
            <a:ext cx="1789890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w-IL" sz="20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146%</a:t>
            </a:r>
            <a:endParaRPr b="1" sz="20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29" name="Google Shape;329;p15"/>
          <p:cNvSpPr txBox="1"/>
          <p:nvPr/>
        </p:nvSpPr>
        <p:spPr>
          <a:xfrm>
            <a:off x="3143655" y="719847"/>
            <a:ext cx="1789890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w-IL" sz="20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21 חודשים</a:t>
            </a:r>
            <a:endParaRPr/>
          </a:p>
        </p:txBody>
      </p:sp>
      <p:sp>
        <p:nvSpPr>
          <p:cNvPr id="330" name="Google Shape;330;p15"/>
          <p:cNvSpPr txBox="1"/>
          <p:nvPr/>
        </p:nvSpPr>
        <p:spPr>
          <a:xfrm>
            <a:off x="464815" y="717158"/>
            <a:ext cx="1789890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w-IL" sz="20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4-6</a:t>
            </a:r>
            <a:endParaRPr b="1" sz="20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32" name="Google Shape;332;p15"/>
          <p:cNvSpPr txBox="1"/>
          <p:nvPr/>
        </p:nvSpPr>
        <p:spPr>
          <a:xfrm>
            <a:off x="9687798" y="5188192"/>
            <a:ext cx="1852151" cy="7694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ahoma"/>
              <a:buNone/>
            </a:pPr>
            <a:r>
              <a:rPr b="1" lang="iw-IL" sz="4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Data</a:t>
            </a:r>
            <a:endParaRPr b="1" sz="44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34" name="Google Shape;334;p15"/>
          <p:cNvSpPr txBox="1"/>
          <p:nvPr/>
        </p:nvSpPr>
        <p:spPr>
          <a:xfrm>
            <a:off x="290236" y="5882123"/>
            <a:ext cx="106952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-IL" sz="18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GotFriends</a:t>
            </a:r>
            <a:endParaRPr sz="18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36" name="Google Shape;336;p15"/>
          <p:cNvSpPr txBox="1"/>
          <p:nvPr/>
        </p:nvSpPr>
        <p:spPr>
          <a:xfrm>
            <a:off x="6741586" y="3794187"/>
            <a:ext cx="3225134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w-IL" sz="20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לינקדאין בסערה</a:t>
            </a:r>
            <a:endParaRPr/>
          </a:p>
        </p:txBody>
      </p:sp>
      <p:sp>
        <p:nvSpPr>
          <p:cNvPr id="337" name="Google Shape;337;p15"/>
          <p:cNvSpPr txBox="1"/>
          <p:nvPr/>
        </p:nvSpPr>
        <p:spPr>
          <a:xfrm>
            <a:off x="4762355" y="717158"/>
            <a:ext cx="2667289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w-IL" sz="2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2021</a:t>
            </a:r>
            <a:endParaRPr b="1" sz="20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38" name="Google Shape;338;p15"/>
          <p:cNvSpPr/>
          <p:nvPr/>
        </p:nvSpPr>
        <p:spPr>
          <a:xfrm>
            <a:off x="2790399" y="1340342"/>
            <a:ext cx="2667289" cy="3955543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B1510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40" name="Google Shape;340;p15"/>
          <p:cNvSpPr txBox="1"/>
          <p:nvPr/>
        </p:nvSpPr>
        <p:spPr>
          <a:xfrm>
            <a:off x="3315178" y="1613608"/>
            <a:ext cx="1495610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w-IL" sz="20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4-6</a:t>
            </a:r>
            <a:endParaRPr/>
          </a:p>
        </p:txBody>
      </p:sp>
      <p:sp>
        <p:nvSpPr>
          <p:cNvPr id="341" name="Google Shape;341;p15"/>
          <p:cNvSpPr txBox="1"/>
          <p:nvPr/>
        </p:nvSpPr>
        <p:spPr>
          <a:xfrm>
            <a:off x="2671105" y="3860684"/>
            <a:ext cx="2905875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w-IL" sz="20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מועמדים מג'נגלים</a:t>
            </a:r>
            <a:endParaRPr/>
          </a:p>
        </p:txBody>
      </p:sp>
      <p:sp>
        <p:nvSpPr>
          <p:cNvPr id="342" name="Google Shape;342;p15"/>
          <p:cNvSpPr txBox="1"/>
          <p:nvPr/>
        </p:nvSpPr>
        <p:spPr>
          <a:xfrm>
            <a:off x="7214840" y="1453015"/>
            <a:ext cx="2341756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w-IL" sz="20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11 מיליון מישרות פתוחות בלינקדאין </a:t>
            </a:r>
            <a:endParaRPr b="1" sz="2000">
              <a:solidFill>
                <a:schemeClr val="l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descr="דואר אלקטרוני עם מילוי מלא" id="331" name="Google Shape;331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96953" y="2670598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מחקר קו מיתאר" id="333" name="Google Shape;333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412112" y="4194297"/>
            <a:ext cx="1438428" cy="143842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תג זכויות יוצרים קו מיתאר" id="335" name="Google Shape;335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5835957"/>
            <a:ext cx="400110" cy="40011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להטוטן עם מילוי מלא" id="339" name="Google Shape;339;p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428572" y="2325310"/>
            <a:ext cx="1268822" cy="12688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תג זכויות יוצרים קו מיתאר" id="347" name="Google Shape;347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00905" y="6333187"/>
            <a:ext cx="400110" cy="400110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16"/>
          <p:cNvSpPr txBox="1"/>
          <p:nvPr/>
        </p:nvSpPr>
        <p:spPr>
          <a:xfrm>
            <a:off x="10601015" y="6333187"/>
            <a:ext cx="139769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-IL" sz="18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GotFriends</a:t>
            </a:r>
            <a:endParaRPr sz="18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50" name="Google Shape;350;p16"/>
          <p:cNvSpPr txBox="1"/>
          <p:nvPr/>
        </p:nvSpPr>
        <p:spPr>
          <a:xfrm>
            <a:off x="1420032" y="749502"/>
            <a:ext cx="6506002" cy="1200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ctr">
              <a:spcBef>
                <a:spcPts val="0"/>
              </a:spcBef>
              <a:spcAft>
                <a:spcPts val="0"/>
              </a:spcAft>
              <a:buClr>
                <a:srgbClr val="B95309"/>
              </a:buClr>
              <a:buSzPts val="3600"/>
              <a:buFont typeface="Arial"/>
              <a:buNone/>
            </a:pPr>
            <a:r>
              <a:rPr b="1" lang="iw-IL" sz="3600">
                <a:solidFill>
                  <a:srgbClr val="B95309"/>
                </a:solidFill>
                <a:latin typeface="Arial"/>
                <a:ea typeface="Arial"/>
                <a:cs typeface="Arial"/>
                <a:sym typeface="Arial"/>
              </a:rPr>
              <a:t>מה חשוב למועמדים המתמודדים לתפקידים בחברות היי-טק?</a:t>
            </a:r>
            <a:endParaRPr b="1" sz="3600">
              <a:solidFill>
                <a:srgbClr val="B9530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49" name="Google Shape;349;p16"/>
          <p:cNvGraphicFramePr/>
          <p:nvPr/>
        </p:nvGraphicFramePr>
        <p:xfrm>
          <a:off x="397649" y="717977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{660D73E9-183B-430E-8877-D1BA393F08D1}</a:tableStyleId>
              </a:tblPr>
              <a:tblGrid>
                <a:gridCol w="7953075"/>
              </a:tblGrid>
              <a:tr h="1136175">
                <a:tc>
                  <a:txBody>
                    <a:bodyPr/>
                    <a:lstStyle/>
                    <a:p>
                      <a:pPr indent="0" lvl="0" marL="0" marR="0" rtl="1" algn="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/>
                </a:tc>
              </a:tr>
              <a:tr h="601800">
                <a:tc>
                  <a:txBody>
                    <a:bodyPr/>
                    <a:lstStyle/>
                    <a:p>
                      <a:pPr indent="0" lvl="0" marL="0" marR="0" rtl="1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w-IL" sz="2000" u="none" cap="none" strike="noStrike">
                          <a:solidFill>
                            <a:srgbClr val="F2F2F2"/>
                          </a:solidFill>
                          <a:latin typeface="Gisha"/>
                          <a:ea typeface="Gisha"/>
                          <a:cs typeface="Gisha"/>
                          <a:sym typeface="Gisha"/>
                        </a:rPr>
                        <a:t>תנאים ושכר</a:t>
                      </a:r>
                      <a:endParaRPr b="1" sz="2000" u="none" cap="none" strike="noStrike">
                        <a:solidFill>
                          <a:srgbClr val="F2F2F2"/>
                        </a:solidFill>
                        <a:latin typeface="Gisha"/>
                        <a:ea typeface="Gisha"/>
                        <a:cs typeface="Gisha"/>
                        <a:sym typeface="Gisha"/>
                      </a:endParaRPr>
                    </a:p>
                  </a:txBody>
                  <a:tcPr marT="45725" marB="45725" marR="91450" marL="91450">
                    <a:solidFill>
                      <a:srgbClr val="F8A86E"/>
                    </a:solidFill>
                  </a:tcPr>
                </a:tc>
              </a:tr>
              <a:tr h="601800">
                <a:tc>
                  <a:txBody>
                    <a:bodyPr/>
                    <a:lstStyle/>
                    <a:p>
                      <a:pPr indent="0" lvl="0" marL="0" marR="0" rtl="1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w-IL" sz="2000" u="none" cap="none" strike="noStrike">
                          <a:solidFill>
                            <a:srgbClr val="F2F2F2"/>
                          </a:solidFill>
                          <a:latin typeface="Gisha"/>
                          <a:ea typeface="Gisha"/>
                          <a:cs typeface="Gisha"/>
                          <a:sym typeface="Gisha"/>
                        </a:rPr>
                        <a:t>פיתוח מיקצועי</a:t>
                      </a:r>
                      <a:endParaRPr b="1" sz="2000" u="none" cap="none" strike="noStrike">
                        <a:solidFill>
                          <a:srgbClr val="F2F2F2"/>
                        </a:solidFill>
                        <a:latin typeface="Gisha"/>
                        <a:ea typeface="Gisha"/>
                        <a:cs typeface="Gisha"/>
                        <a:sym typeface="Gisha"/>
                      </a:endParaRPr>
                    </a:p>
                  </a:txBody>
                  <a:tcPr marT="45725" marB="45725" marR="91450" marL="91450">
                    <a:solidFill>
                      <a:srgbClr val="F8A86E"/>
                    </a:solidFill>
                  </a:tcPr>
                </a:tc>
              </a:tr>
              <a:tr h="451050">
                <a:tc>
                  <a:txBody>
                    <a:bodyPr/>
                    <a:lstStyle/>
                    <a:p>
                      <a:pPr indent="0" lvl="0" marL="0" marR="0" rtl="1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w-IL" sz="2000" u="none" cap="none" strike="noStrike">
                          <a:solidFill>
                            <a:srgbClr val="F2F2F2"/>
                          </a:solidFill>
                          <a:latin typeface="Gisha"/>
                          <a:ea typeface="Gisha"/>
                          <a:cs typeface="Gisha"/>
                          <a:sym typeface="Gisha"/>
                        </a:rPr>
                        <a:t>2 ימי עבודה מהבית - לפחות</a:t>
                      </a:r>
                      <a:endParaRPr b="1" sz="2000" u="none" cap="none" strike="noStrike">
                        <a:solidFill>
                          <a:srgbClr val="F2F2F2"/>
                        </a:solidFill>
                        <a:latin typeface="Gisha"/>
                        <a:ea typeface="Gisha"/>
                        <a:cs typeface="Gisha"/>
                        <a:sym typeface="Gisha"/>
                      </a:endParaRPr>
                    </a:p>
                  </a:txBody>
                  <a:tcPr marT="45725" marB="45725" marR="91450" marL="91450">
                    <a:solidFill>
                      <a:srgbClr val="F8A86E"/>
                    </a:solidFill>
                  </a:tcPr>
                </a:tc>
              </a:tr>
              <a:tr h="601800">
                <a:tc>
                  <a:txBody>
                    <a:bodyPr/>
                    <a:lstStyle/>
                    <a:p>
                      <a:pPr indent="0" lvl="0" marL="0" marR="0" rtl="1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w-IL" sz="2000" u="none" cap="none" strike="noStrike">
                          <a:solidFill>
                            <a:srgbClr val="F2F2F2"/>
                          </a:solidFill>
                          <a:latin typeface="Gisha"/>
                          <a:ea typeface="Gisha"/>
                          <a:cs typeface="Gisha"/>
                          <a:sym typeface="Gisha"/>
                        </a:rPr>
                        <a:t>טכנולוגיה ומוצר</a:t>
                      </a:r>
                      <a:endParaRPr b="1" sz="2000" u="none" cap="none" strike="noStrike">
                        <a:solidFill>
                          <a:srgbClr val="F2F2F2"/>
                        </a:solidFill>
                        <a:latin typeface="Gisha"/>
                        <a:ea typeface="Gisha"/>
                        <a:cs typeface="Gisha"/>
                        <a:sym typeface="Gisha"/>
                      </a:endParaRPr>
                    </a:p>
                  </a:txBody>
                  <a:tcPr marT="45725" marB="45725" marR="91450" marL="91450">
                    <a:solidFill>
                      <a:srgbClr val="F8A86E"/>
                    </a:solidFill>
                  </a:tcPr>
                </a:tc>
              </a:tr>
              <a:tr h="601800">
                <a:tc>
                  <a:txBody>
                    <a:bodyPr/>
                    <a:lstStyle/>
                    <a:p>
                      <a:pPr indent="0" lvl="0" marL="0" marR="0" rtl="1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w-IL" sz="2000" u="none" cap="none" strike="noStrike">
                          <a:solidFill>
                            <a:srgbClr val="F2F2F2"/>
                          </a:solidFill>
                          <a:latin typeface="Gisha"/>
                          <a:ea typeface="Gisha"/>
                          <a:cs typeface="Gisha"/>
                          <a:sym typeface="Gisha"/>
                        </a:rPr>
                        <a:t>חוסן עיסקי וכלכלי של החברה</a:t>
                      </a:r>
                      <a:endParaRPr b="1" sz="2000" u="none" cap="none" strike="noStrike">
                        <a:solidFill>
                          <a:srgbClr val="F2F2F2"/>
                        </a:solidFill>
                        <a:latin typeface="Gisha"/>
                        <a:ea typeface="Gisha"/>
                        <a:cs typeface="Gisha"/>
                        <a:sym typeface="Gisha"/>
                      </a:endParaRPr>
                    </a:p>
                  </a:txBody>
                  <a:tcPr marT="45725" marB="45725" marR="91450" marL="91450">
                    <a:solidFill>
                      <a:srgbClr val="F8A86E"/>
                    </a:solidFill>
                  </a:tcPr>
                </a:tc>
              </a:tr>
              <a:tr h="601800">
                <a:tc>
                  <a:txBody>
                    <a:bodyPr/>
                    <a:lstStyle/>
                    <a:p>
                      <a:pPr indent="0" lvl="0" marL="0" marR="0" rtl="1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w-IL" sz="2000" u="none" cap="none" strike="noStrike">
                          <a:solidFill>
                            <a:srgbClr val="F2F2F2"/>
                          </a:solidFill>
                          <a:latin typeface="Gisha"/>
                          <a:ea typeface="Gisha"/>
                          <a:cs typeface="Gisha"/>
                          <a:sym typeface="Gisha"/>
                        </a:rPr>
                        <a:t>מיקום פיזי של החברה</a:t>
                      </a:r>
                      <a:endParaRPr b="1" sz="2000" u="none" cap="none" strike="noStrike">
                        <a:solidFill>
                          <a:srgbClr val="F2F2F2"/>
                        </a:solidFill>
                        <a:latin typeface="Gisha"/>
                        <a:ea typeface="Gisha"/>
                        <a:cs typeface="Gisha"/>
                        <a:sym typeface="Gisha"/>
                      </a:endParaRPr>
                    </a:p>
                  </a:txBody>
                  <a:tcPr marT="45725" marB="45725" marR="91450" marL="91450">
                    <a:solidFill>
                      <a:srgbClr val="F8A86E"/>
                    </a:solidFill>
                  </a:tcPr>
                </a:tc>
              </a:tr>
              <a:tr h="601800">
                <a:tc>
                  <a:txBody>
                    <a:bodyPr/>
                    <a:lstStyle/>
                    <a:p>
                      <a:pPr indent="0" lvl="0" marL="0" marR="0" rtl="1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w-IL" sz="2000" u="none" cap="none" strike="noStrike">
                          <a:solidFill>
                            <a:srgbClr val="F2F2F2"/>
                          </a:solidFill>
                          <a:latin typeface="Gisha"/>
                          <a:ea typeface="Gisha"/>
                          <a:cs typeface="Gisha"/>
                          <a:sym typeface="Gisha"/>
                        </a:rPr>
                        <a:t>השקעה בחוויית העובד</a:t>
                      </a:r>
                      <a:endParaRPr b="1" sz="2000" u="none" cap="none" strike="noStrike">
                        <a:solidFill>
                          <a:srgbClr val="F2F2F2"/>
                        </a:solidFill>
                        <a:latin typeface="Gisha"/>
                        <a:ea typeface="Gisha"/>
                        <a:cs typeface="Gisha"/>
                        <a:sym typeface="Gisha"/>
                      </a:endParaRPr>
                    </a:p>
                  </a:txBody>
                  <a:tcPr marT="45725" marB="45725" marR="91450" marL="91450">
                    <a:solidFill>
                      <a:srgbClr val="F8A86E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51" name="Google Shape;351;p16"/>
          <p:cNvGraphicFramePr/>
          <p:nvPr/>
        </p:nvGraphicFramePr>
        <p:xfrm>
          <a:off x="8945955" y="7672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{660D73E9-183B-430E-8877-D1BA393F08D1}</a:tableStyleId>
              </a:tblPr>
              <a:tblGrid>
                <a:gridCol w="2322750"/>
              </a:tblGrid>
              <a:tr h="11254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/>
                </a:tc>
              </a:tr>
              <a:tr h="596100">
                <a:tc>
                  <a:txBody>
                    <a:bodyPr/>
                    <a:lstStyle/>
                    <a:p>
                      <a:pPr indent="0" lvl="0" marL="0" marR="0" rtl="1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iw-IL" sz="2000" u="none" cap="none" strike="noStrike">
                          <a:solidFill>
                            <a:srgbClr val="F2F2F2"/>
                          </a:solidFill>
                          <a:latin typeface="Gisha"/>
                          <a:ea typeface="Gisha"/>
                          <a:cs typeface="Gisha"/>
                          <a:sym typeface="Gisha"/>
                        </a:rPr>
                        <a:t>66%</a:t>
                      </a:r>
                      <a:endParaRPr b="1" i="0" sz="2000" u="none" cap="none" strike="noStrike">
                        <a:solidFill>
                          <a:srgbClr val="F2F2F2"/>
                        </a:solidFill>
                        <a:latin typeface="Gisha"/>
                        <a:ea typeface="Gisha"/>
                        <a:cs typeface="Gisha"/>
                        <a:sym typeface="Gisha"/>
                      </a:endParaRPr>
                    </a:p>
                  </a:txBody>
                  <a:tcPr marT="45725" marB="45725" marR="91450" marL="91450">
                    <a:solidFill>
                      <a:srgbClr val="F8A86E"/>
                    </a:solidFill>
                  </a:tcPr>
                </a:tc>
              </a:tr>
              <a:tr h="596100">
                <a:tc>
                  <a:txBody>
                    <a:bodyPr/>
                    <a:lstStyle/>
                    <a:p>
                      <a:pPr indent="0" lvl="0" marL="0" marR="0" rtl="1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iw-IL" sz="2000" u="none" cap="none" strike="noStrike">
                          <a:solidFill>
                            <a:srgbClr val="F2F2F2"/>
                          </a:solidFill>
                          <a:latin typeface="Gisha"/>
                          <a:ea typeface="Gisha"/>
                          <a:cs typeface="Gisha"/>
                          <a:sym typeface="Gisha"/>
                        </a:rPr>
                        <a:t>44%</a:t>
                      </a:r>
                      <a:endParaRPr b="1" i="0" sz="2000" u="none" cap="none" strike="noStrike">
                        <a:solidFill>
                          <a:srgbClr val="F2F2F2"/>
                        </a:solidFill>
                        <a:latin typeface="Gisha"/>
                        <a:ea typeface="Gisha"/>
                        <a:cs typeface="Gisha"/>
                        <a:sym typeface="Gisha"/>
                      </a:endParaRPr>
                    </a:p>
                  </a:txBody>
                  <a:tcPr marT="45725" marB="45725" marR="91450" marL="91450">
                    <a:solidFill>
                      <a:srgbClr val="F8A86E"/>
                    </a:solidFill>
                  </a:tcPr>
                </a:tc>
              </a:tr>
              <a:tr h="446775">
                <a:tc>
                  <a:txBody>
                    <a:bodyPr/>
                    <a:lstStyle/>
                    <a:p>
                      <a:pPr indent="0" lvl="0" marL="0" marR="0" rtl="1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iw-IL" sz="2000" u="none" cap="none" strike="noStrike">
                          <a:solidFill>
                            <a:srgbClr val="F2F2F2"/>
                          </a:solidFill>
                          <a:latin typeface="Gisha"/>
                          <a:ea typeface="Gisha"/>
                          <a:cs typeface="Gisha"/>
                          <a:sym typeface="Gisha"/>
                        </a:rPr>
                        <a:t>55%</a:t>
                      </a:r>
                      <a:endParaRPr b="1" i="0" sz="2000" u="none" cap="none" strike="noStrike">
                        <a:solidFill>
                          <a:srgbClr val="F2F2F2"/>
                        </a:solidFill>
                        <a:latin typeface="Gisha"/>
                        <a:ea typeface="Gisha"/>
                        <a:cs typeface="Gisha"/>
                        <a:sym typeface="Gisha"/>
                      </a:endParaRPr>
                    </a:p>
                  </a:txBody>
                  <a:tcPr marT="45725" marB="45725" marR="91450" marL="91450">
                    <a:solidFill>
                      <a:srgbClr val="F8A86E"/>
                    </a:solidFill>
                  </a:tcPr>
                </a:tc>
              </a:tr>
              <a:tr h="596100">
                <a:tc>
                  <a:txBody>
                    <a:bodyPr/>
                    <a:lstStyle/>
                    <a:p>
                      <a:pPr indent="0" lvl="0" marL="0" marR="0" rtl="1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iw-IL" sz="2000" u="none" cap="none" strike="noStrike">
                          <a:solidFill>
                            <a:srgbClr val="F2F2F2"/>
                          </a:solidFill>
                          <a:latin typeface="Gisha"/>
                          <a:ea typeface="Gisha"/>
                          <a:cs typeface="Gisha"/>
                          <a:sym typeface="Gisha"/>
                        </a:rPr>
                        <a:t>37%</a:t>
                      </a:r>
                      <a:endParaRPr b="1" i="0" sz="2000" u="none" cap="none" strike="noStrike">
                        <a:solidFill>
                          <a:srgbClr val="F2F2F2"/>
                        </a:solidFill>
                        <a:latin typeface="Gisha"/>
                        <a:ea typeface="Gisha"/>
                        <a:cs typeface="Gisha"/>
                        <a:sym typeface="Gisha"/>
                      </a:endParaRPr>
                    </a:p>
                  </a:txBody>
                  <a:tcPr marT="45725" marB="45725" marR="91450" marL="91450">
                    <a:solidFill>
                      <a:srgbClr val="F8A86E"/>
                    </a:solidFill>
                  </a:tcPr>
                </a:tc>
              </a:tr>
              <a:tr h="596100">
                <a:tc>
                  <a:txBody>
                    <a:bodyPr/>
                    <a:lstStyle/>
                    <a:p>
                      <a:pPr indent="0" lvl="0" marL="0" marR="0" rtl="1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iw-IL" sz="2000" u="none" cap="none" strike="noStrike">
                          <a:solidFill>
                            <a:srgbClr val="F2F2F2"/>
                          </a:solidFill>
                          <a:latin typeface="Gisha"/>
                          <a:ea typeface="Gisha"/>
                          <a:cs typeface="Gisha"/>
                          <a:sym typeface="Gisha"/>
                        </a:rPr>
                        <a:t>11%</a:t>
                      </a:r>
                      <a:endParaRPr b="1" i="0" sz="2000" u="none" cap="none" strike="noStrike">
                        <a:solidFill>
                          <a:srgbClr val="F2F2F2"/>
                        </a:solidFill>
                        <a:latin typeface="Gisha"/>
                        <a:ea typeface="Gisha"/>
                        <a:cs typeface="Gisha"/>
                        <a:sym typeface="Gisha"/>
                      </a:endParaRPr>
                    </a:p>
                  </a:txBody>
                  <a:tcPr marT="45725" marB="45725" marR="91450" marL="91450">
                    <a:solidFill>
                      <a:srgbClr val="F8A86E"/>
                    </a:solidFill>
                  </a:tcPr>
                </a:tc>
              </a:tr>
              <a:tr h="596100">
                <a:tc>
                  <a:txBody>
                    <a:bodyPr/>
                    <a:lstStyle/>
                    <a:p>
                      <a:pPr indent="0" lvl="0" marL="0" marR="0" rtl="1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iw-IL" sz="2000" u="none" cap="none" strike="noStrike">
                          <a:solidFill>
                            <a:srgbClr val="F2F2F2"/>
                          </a:solidFill>
                          <a:latin typeface="Gisha"/>
                          <a:ea typeface="Gisha"/>
                          <a:cs typeface="Gisha"/>
                          <a:sym typeface="Gisha"/>
                        </a:rPr>
                        <a:t>10%</a:t>
                      </a:r>
                      <a:endParaRPr b="1" i="0" sz="2000" u="none" cap="none" strike="noStrike">
                        <a:solidFill>
                          <a:srgbClr val="F2F2F2"/>
                        </a:solidFill>
                        <a:latin typeface="Gisha"/>
                        <a:ea typeface="Gisha"/>
                        <a:cs typeface="Gisha"/>
                        <a:sym typeface="Gisha"/>
                      </a:endParaRPr>
                    </a:p>
                  </a:txBody>
                  <a:tcPr marT="45725" marB="45725" marR="91450" marL="91450">
                    <a:solidFill>
                      <a:srgbClr val="F8A86E"/>
                    </a:solidFill>
                  </a:tcPr>
                </a:tc>
              </a:tr>
              <a:tr h="596100">
                <a:tc>
                  <a:txBody>
                    <a:bodyPr/>
                    <a:lstStyle/>
                    <a:p>
                      <a:pPr indent="0" lvl="0" marL="0" marR="0" rtl="1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iw-IL" sz="2000" u="none" cap="none" strike="noStrike">
                          <a:solidFill>
                            <a:srgbClr val="F2F2F2"/>
                          </a:solidFill>
                          <a:latin typeface="Gisha"/>
                          <a:ea typeface="Gisha"/>
                          <a:cs typeface="Gisha"/>
                          <a:sym typeface="Gisha"/>
                        </a:rPr>
                        <a:t>8%</a:t>
                      </a:r>
                      <a:endParaRPr b="1" i="0" sz="2000" u="none" cap="none" strike="noStrike">
                        <a:solidFill>
                          <a:srgbClr val="F2F2F2"/>
                        </a:solidFill>
                        <a:latin typeface="Gisha"/>
                        <a:ea typeface="Gisha"/>
                        <a:cs typeface="Gisha"/>
                        <a:sym typeface="Gisha"/>
                      </a:endParaRPr>
                    </a:p>
                  </a:txBody>
                  <a:tcPr marT="45725" marB="45725" marR="91450" marL="91450">
                    <a:solidFill>
                      <a:srgbClr val="F8A86E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17"/>
          <p:cNvSpPr txBox="1"/>
          <p:nvPr/>
        </p:nvSpPr>
        <p:spPr>
          <a:xfrm>
            <a:off x="1393902" y="903249"/>
            <a:ext cx="10013795" cy="43524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1" algn="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B95309"/>
              </a:buClr>
              <a:buSzPts val="3600"/>
              <a:buFont typeface="Noto Sans Symbols"/>
              <a:buChar char="❑"/>
            </a:pPr>
            <a:r>
              <a:rPr b="1" lang="iw-IL" sz="3600">
                <a:solidFill>
                  <a:srgbClr val="B95309"/>
                </a:solidFill>
                <a:latin typeface="Arial"/>
                <a:ea typeface="Arial"/>
                <a:cs typeface="Arial"/>
                <a:sym typeface="Arial"/>
              </a:rPr>
              <a:t> ניהול קריירה - יש דבר כזה?</a:t>
            </a:r>
            <a:endParaRPr/>
          </a:p>
          <a:p>
            <a:pPr indent="-285750" lvl="0" marL="285750" marR="0" rtl="1" algn="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B95309"/>
              </a:buClr>
              <a:buSzPts val="3600"/>
              <a:buFont typeface="Noto Sans Symbols"/>
              <a:buChar char="❑"/>
            </a:pPr>
            <a:r>
              <a:rPr b="1" lang="iw-IL" sz="3600">
                <a:solidFill>
                  <a:srgbClr val="B95309"/>
                </a:solidFill>
                <a:latin typeface="Arial"/>
                <a:ea typeface="Arial"/>
                <a:cs typeface="Arial"/>
                <a:sym typeface="Arial"/>
              </a:rPr>
              <a:t> לינקדאין – האם חובה או רק המלצה?</a:t>
            </a:r>
            <a:endParaRPr/>
          </a:p>
          <a:p>
            <a:pPr indent="-285750" lvl="0" marL="285750" marR="0" rtl="1" algn="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B95309"/>
              </a:buClr>
              <a:buSzPts val="3600"/>
              <a:buFont typeface="Noto Sans Symbols"/>
              <a:buChar char="❑"/>
            </a:pPr>
            <a:r>
              <a:rPr b="1" lang="iw-IL" sz="3600">
                <a:solidFill>
                  <a:srgbClr val="B95309"/>
                </a:solidFill>
                <a:latin typeface="Arial"/>
                <a:ea typeface="Arial"/>
                <a:cs typeface="Arial"/>
                <a:sym typeface="Arial"/>
              </a:rPr>
              <a:t> קורות חיים – מה כדאי לדעת?</a:t>
            </a:r>
            <a:endParaRPr/>
          </a:p>
          <a:p>
            <a:pPr indent="-285750" lvl="0" marL="285750" marR="0" rtl="1" algn="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B95309"/>
              </a:buClr>
              <a:buSzPts val="3600"/>
              <a:buFont typeface="Noto Sans Symbols"/>
              <a:buChar char="❑"/>
            </a:pPr>
            <a:r>
              <a:rPr b="1" lang="iw-IL" sz="3600">
                <a:solidFill>
                  <a:srgbClr val="B95309"/>
                </a:solidFill>
                <a:latin typeface="Arial"/>
                <a:ea typeface="Arial"/>
                <a:cs typeface="Arial"/>
                <a:sym typeface="Arial"/>
              </a:rPr>
              <a:t> ראיון עבודה – מה קורה כשמקבלים את ה"לא"?</a:t>
            </a:r>
            <a:endParaRPr b="1" sz="3600">
              <a:solidFill>
                <a:srgbClr val="B9530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7" name="Google Shape;357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9141" y="211873"/>
            <a:ext cx="3401122" cy="42040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18"/>
          <p:cNvSpPr txBox="1"/>
          <p:nvPr>
            <p:ph type="title"/>
          </p:nvPr>
        </p:nvSpPr>
        <p:spPr>
          <a:xfrm>
            <a:off x="167696" y="5342314"/>
            <a:ext cx="5393700" cy="17577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33333"/>
              <a:buNone/>
            </a:pPr>
            <a:r>
              <a:rPr lang="iw-IL" sz="4000">
                <a:solidFill>
                  <a:srgbClr val="B95309"/>
                </a:solidFill>
              </a:rPr>
              <a:t>ניהול קריירה </a:t>
            </a:r>
            <a:r>
              <a:rPr b="1" lang="iw-IL" sz="8000">
                <a:solidFill>
                  <a:srgbClr val="B95309"/>
                </a:solidFill>
              </a:rPr>
              <a:t>ידע </a:t>
            </a:r>
            <a:r>
              <a:rPr b="1" lang="iw-IL" sz="8000">
                <a:solidFill>
                  <a:srgbClr val="B95309"/>
                </a:solidFill>
                <a:latin typeface="Arial"/>
                <a:ea typeface="Arial"/>
                <a:cs typeface="Arial"/>
                <a:sym typeface="Arial"/>
              </a:rPr>
              <a:t>ניסיון</a:t>
            </a:r>
            <a:r>
              <a:rPr b="1" lang="iw-IL" sz="8000">
                <a:solidFill>
                  <a:srgbClr val="B95309"/>
                </a:solidFill>
                <a:latin typeface="Arial"/>
                <a:ea typeface="Arial"/>
                <a:cs typeface="Arial"/>
                <a:sym typeface="Arial"/>
              </a:rPr>
              <a:t>מומחיות</a:t>
            </a:r>
            <a:r>
              <a:rPr b="1" lang="iw-IL" sz="8000">
                <a:solidFill>
                  <a:srgbClr val="B95309"/>
                </a:solidFill>
              </a:rPr>
              <a:t>מיתוג עצמי</a:t>
            </a:r>
            <a:r>
              <a:rPr b="1" lang="iw-IL" sz="8000">
                <a:solidFill>
                  <a:srgbClr val="B95309"/>
                </a:solidFill>
              </a:rPr>
              <a:t>ערך שוק</a:t>
            </a:r>
            <a:br>
              <a:rPr lang="iw-IL" sz="4000">
                <a:solidFill>
                  <a:srgbClr val="B95309"/>
                </a:solidFill>
              </a:rPr>
            </a:br>
            <a:br>
              <a:rPr lang="iw-IL" sz="4000">
                <a:solidFill>
                  <a:srgbClr val="B95309"/>
                </a:solidFill>
              </a:rPr>
            </a:br>
            <a:br>
              <a:rPr b="1" lang="iw-IL" sz="8000">
                <a:solidFill>
                  <a:srgbClr val="B95309"/>
                </a:solidFill>
              </a:rPr>
            </a:br>
            <a:br>
              <a:rPr b="1" lang="iw-IL" sz="8000">
                <a:solidFill>
                  <a:srgbClr val="B95309"/>
                </a:solidFill>
              </a:rPr>
            </a:br>
            <a:br>
              <a:rPr b="1" lang="iw-IL" sz="8000">
                <a:solidFill>
                  <a:srgbClr val="B95309"/>
                </a:solidFill>
              </a:rPr>
            </a:br>
            <a:br>
              <a:rPr b="1" lang="iw-IL" sz="8000">
                <a:solidFill>
                  <a:srgbClr val="B95309"/>
                </a:solidFill>
              </a:rPr>
            </a:br>
            <a:br>
              <a:rPr b="1" lang="iw-IL" sz="8000">
                <a:solidFill>
                  <a:srgbClr val="B95309"/>
                </a:solidFill>
              </a:rPr>
            </a:br>
            <a:br>
              <a:rPr lang="iw-IL" sz="1200"/>
            </a:br>
            <a:endParaRPr sz="1200"/>
          </a:p>
        </p:txBody>
      </p:sp>
      <p:sp>
        <p:nvSpPr>
          <p:cNvPr id="364" name="Google Shape;364;p18"/>
          <p:cNvSpPr txBox="1"/>
          <p:nvPr>
            <p:ph idx="2" type="body"/>
          </p:nvPr>
        </p:nvSpPr>
        <p:spPr>
          <a:xfrm>
            <a:off x="6586000" y="965600"/>
            <a:ext cx="5115900" cy="492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-22860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</a:pPr>
            <a:r>
              <a:t/>
            </a:r>
            <a:endParaRPr/>
          </a:p>
        </p:txBody>
      </p:sp>
      <p:pic>
        <p:nvPicPr>
          <p:cNvPr id="363" name="Google Shape;363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08201" y="490654"/>
            <a:ext cx="5393700" cy="59212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19"/>
          <p:cNvSpPr txBox="1"/>
          <p:nvPr>
            <p:ph type="title"/>
          </p:nvPr>
        </p:nvSpPr>
        <p:spPr>
          <a:xfrm>
            <a:off x="354000" y="324265"/>
            <a:ext cx="5393700" cy="17577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</a:pPr>
            <a:r>
              <a:rPr lang="iw-IL">
                <a:solidFill>
                  <a:srgbClr val="B95309"/>
                </a:solidFill>
              </a:rPr>
              <a:t>ניהול הזדמנויות </a:t>
            </a:r>
            <a:endParaRPr>
              <a:solidFill>
                <a:srgbClr val="B95309"/>
              </a:solidFill>
            </a:endParaRPr>
          </a:p>
        </p:txBody>
      </p:sp>
      <p:sp>
        <p:nvSpPr>
          <p:cNvPr id="370" name="Google Shape;370;p19"/>
          <p:cNvSpPr txBox="1"/>
          <p:nvPr>
            <p:ph idx="1" type="subTitle"/>
          </p:nvPr>
        </p:nvSpPr>
        <p:spPr>
          <a:xfrm>
            <a:off x="354000" y="3647161"/>
            <a:ext cx="5393700" cy="1794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-355600" lvl="0" marL="45720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800"/>
              <a:buNone/>
            </a:pPr>
            <a:r>
              <a:rPr lang="iw-IL" sz="4800">
                <a:solidFill>
                  <a:srgbClr val="B95309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ולאו דוקא</a:t>
            </a:r>
            <a:endParaRPr/>
          </a:p>
          <a:p>
            <a:pPr indent="-355600" lvl="0" marL="45720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800"/>
              <a:buNone/>
            </a:pPr>
            <a:r>
              <a:rPr lang="iw-IL" sz="4800">
                <a:solidFill>
                  <a:srgbClr val="B95309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ניהול קריירה</a:t>
            </a:r>
            <a:endParaRPr sz="4800">
              <a:solidFill>
                <a:srgbClr val="B95309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371" name="Google Shape;371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63375" y="0"/>
            <a:ext cx="692862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36455" y="713678"/>
            <a:ext cx="3490579" cy="5096457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"/>
          <p:cNvSpPr txBox="1"/>
          <p:nvPr/>
        </p:nvSpPr>
        <p:spPr>
          <a:xfrm>
            <a:off x="4363162" y="4055809"/>
            <a:ext cx="5528217" cy="17543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w-IL" sz="3600">
                <a:solidFill>
                  <a:srgbClr val="B95309"/>
                </a:solidFill>
                <a:latin typeface="Arial"/>
                <a:ea typeface="Arial"/>
                <a:cs typeface="Arial"/>
                <a:sym typeface="Arial"/>
              </a:rPr>
              <a:t>מיכל גלבוע,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w-IL" sz="3600">
                <a:solidFill>
                  <a:srgbClr val="B95309"/>
                </a:solidFill>
                <a:latin typeface="Arial"/>
                <a:ea typeface="Arial"/>
                <a:cs typeface="Arial"/>
                <a:sym typeface="Arial"/>
              </a:rPr>
              <a:t>סמנכ"ל משאבי אנוש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w-IL" sz="3600">
                <a:solidFill>
                  <a:srgbClr val="B95309"/>
                </a:solidFill>
                <a:latin typeface="Arial"/>
                <a:ea typeface="Arial"/>
                <a:cs typeface="Arial"/>
                <a:sym typeface="Arial"/>
              </a:rPr>
              <a:t>Morphisec</a:t>
            </a:r>
            <a:endParaRPr sz="3600">
              <a:solidFill>
                <a:srgbClr val="B9530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2"/>
          <p:cNvSpPr txBox="1"/>
          <p:nvPr/>
        </p:nvSpPr>
        <p:spPr>
          <a:xfrm>
            <a:off x="5798634" y="1752454"/>
            <a:ext cx="3033132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w-IL" sz="3600">
                <a:solidFill>
                  <a:srgbClr val="B95309"/>
                </a:solidFill>
                <a:latin typeface="Arial"/>
                <a:ea typeface="Arial"/>
                <a:cs typeface="Arial"/>
                <a:sym typeface="Arial"/>
              </a:rPr>
              <a:t>נעים להכיר...</a:t>
            </a:r>
            <a:endParaRPr b="1" sz="3600">
              <a:solidFill>
                <a:srgbClr val="B9530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0"/>
          <p:cNvSpPr txBox="1"/>
          <p:nvPr>
            <p:ph type="title"/>
          </p:nvPr>
        </p:nvSpPr>
        <p:spPr>
          <a:xfrm>
            <a:off x="5097036" y="392334"/>
            <a:ext cx="6979735" cy="960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b="1" lang="iw-IL" sz="3600">
                <a:solidFill>
                  <a:srgbClr val="B95309"/>
                </a:solidFill>
                <a:latin typeface="Varela Round"/>
                <a:ea typeface="Varela Round"/>
                <a:cs typeface="Varela Round"/>
                <a:sym typeface="Varela Round"/>
              </a:rPr>
              <a:t>לינקדאין – האם חובה או רק המלצה?</a:t>
            </a:r>
            <a:endParaRPr b="1" sz="3600">
              <a:solidFill>
                <a:srgbClr val="B95309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377" name="Google Shape;377;p20"/>
          <p:cNvSpPr txBox="1"/>
          <p:nvPr/>
        </p:nvSpPr>
        <p:spPr>
          <a:xfrm>
            <a:off x="624469" y="1536174"/>
            <a:ext cx="11128916" cy="49164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1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95309"/>
              </a:buClr>
              <a:buSzPts val="2400"/>
              <a:buFont typeface="Noto Sans Symbols"/>
              <a:buChar char="❑"/>
            </a:pPr>
            <a:r>
              <a:rPr b="0" i="0" lang="iw-IL" sz="2400">
                <a:solidFill>
                  <a:srgbClr val="B95309"/>
                </a:solidFill>
                <a:latin typeface="Varela Round"/>
                <a:ea typeface="Varela Round"/>
                <a:cs typeface="Varela Round"/>
                <a:sym typeface="Varela Round"/>
              </a:rPr>
              <a:t>רשת חברתית </a:t>
            </a:r>
            <a:r>
              <a:rPr b="1" lang="iw-IL" sz="2800">
                <a:solidFill>
                  <a:srgbClr val="B95309"/>
                </a:solidFill>
                <a:latin typeface="Varela Round"/>
                <a:ea typeface="Varela Round"/>
                <a:cs typeface="Varela Round"/>
                <a:sym typeface="Varela Round"/>
              </a:rPr>
              <a:t>עסקית מקצועית</a:t>
            </a:r>
            <a:r>
              <a:rPr b="0" i="0" lang="iw-IL" sz="2400">
                <a:solidFill>
                  <a:srgbClr val="B95309"/>
                </a:solidFill>
                <a:latin typeface="Varela Round"/>
                <a:ea typeface="Varela Round"/>
                <a:cs typeface="Varela Round"/>
                <a:sym typeface="Varela Round"/>
              </a:rPr>
              <a:t>.</a:t>
            </a:r>
            <a:endParaRPr/>
          </a:p>
          <a:p>
            <a:pPr indent="-342900" lvl="0" marL="342900" marR="0" rtl="1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95309"/>
              </a:buClr>
              <a:buSzPts val="2400"/>
              <a:buFont typeface="Noto Sans Symbols"/>
              <a:buChar char="❑"/>
            </a:pPr>
            <a:r>
              <a:rPr b="0" i="0" lang="iw-IL" sz="2400">
                <a:solidFill>
                  <a:srgbClr val="B95309"/>
                </a:solidFill>
                <a:latin typeface="Varela Round"/>
                <a:ea typeface="Varela Round"/>
                <a:cs typeface="Varela Round"/>
                <a:sym typeface="Varela Round"/>
              </a:rPr>
              <a:t>מאפשרת למשתמשים ליצור </a:t>
            </a:r>
            <a:r>
              <a:rPr b="1" i="0" lang="iw-IL" sz="2800">
                <a:solidFill>
                  <a:srgbClr val="B95309"/>
                </a:solidFill>
                <a:latin typeface="Varela Round"/>
                <a:ea typeface="Varela Round"/>
                <a:cs typeface="Varela Round"/>
                <a:sym typeface="Varela Round"/>
              </a:rPr>
              <a:t>חיבורים עסקיים וקשרים מקצועיים </a:t>
            </a:r>
            <a:r>
              <a:rPr b="0" i="0" lang="iw-IL" sz="2400">
                <a:solidFill>
                  <a:srgbClr val="B95309"/>
                </a:solidFill>
                <a:latin typeface="Varela Round"/>
                <a:ea typeface="Varela Round"/>
                <a:cs typeface="Varela Round"/>
                <a:sym typeface="Varela Round"/>
              </a:rPr>
              <a:t>בין קולגות לעבודה ובין משתמשים ואנשי מקצוע  מכל העולם. </a:t>
            </a:r>
            <a:endParaRPr/>
          </a:p>
          <a:p>
            <a:pPr indent="-342900" lvl="0" marL="342900" marR="0" rtl="1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95309"/>
              </a:buClr>
              <a:buSzPts val="2400"/>
              <a:buFont typeface="Noto Sans Symbols"/>
              <a:buChar char="❑"/>
            </a:pPr>
            <a:r>
              <a:rPr b="0" i="0" lang="iw-IL" sz="2400">
                <a:solidFill>
                  <a:srgbClr val="B95309"/>
                </a:solidFill>
                <a:latin typeface="Varela Round"/>
                <a:ea typeface="Varela Round"/>
                <a:cs typeface="Varela Round"/>
                <a:sym typeface="Varela Round"/>
              </a:rPr>
              <a:t>הרעיון פשוט, כמו בפייסבוק, מדובר ברשת חברתית שכל משתמש יכול להעלות תמונות, סרטונים, ותוכן לפרופיל האישי שלו, אך עיקר תכליתה של הרשת הוא </a:t>
            </a:r>
            <a:r>
              <a:rPr b="1" lang="iw-IL" sz="2800">
                <a:solidFill>
                  <a:srgbClr val="B95309"/>
                </a:solidFill>
                <a:latin typeface="Varela Round"/>
                <a:ea typeface="Varela Round"/>
                <a:cs typeface="Varela Round"/>
                <a:sym typeface="Varela Round"/>
              </a:rPr>
              <a:t>מקצועי</a:t>
            </a:r>
            <a:r>
              <a:rPr b="0" i="0" lang="iw-IL" sz="2400">
                <a:solidFill>
                  <a:srgbClr val="B95309"/>
                </a:solidFill>
                <a:latin typeface="Varela Round"/>
                <a:ea typeface="Varela Round"/>
                <a:cs typeface="Varela Round"/>
                <a:sym typeface="Varela Round"/>
              </a:rPr>
              <a:t>, זאת אומרת שלהבדיל מפייסבוק בו רוב הפעילות היא אישית חברתית (תמונות מחיי חברה וכו') </a:t>
            </a:r>
            <a:endParaRPr/>
          </a:p>
          <a:p>
            <a:pPr indent="-342900" lvl="0" marL="342900" marR="0" rtl="1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95309"/>
              </a:buClr>
              <a:buSzPts val="2400"/>
              <a:buFont typeface="Noto Sans Symbols"/>
              <a:buChar char="❑"/>
            </a:pPr>
            <a:r>
              <a:rPr lang="iw-IL" sz="2400">
                <a:solidFill>
                  <a:srgbClr val="B95309"/>
                </a:solidFill>
                <a:latin typeface="Varela Round"/>
                <a:ea typeface="Varela Round"/>
                <a:cs typeface="Varela Round"/>
                <a:sym typeface="Varela Round"/>
              </a:rPr>
              <a:t> </a:t>
            </a:r>
            <a:r>
              <a:rPr b="0" i="0" lang="iw-IL" sz="2400">
                <a:solidFill>
                  <a:srgbClr val="B95309"/>
                </a:solidFill>
                <a:latin typeface="Varela Round"/>
                <a:ea typeface="Varela Round"/>
                <a:cs typeface="Varela Round"/>
                <a:sym typeface="Varela Round"/>
              </a:rPr>
              <a:t>בלינקדאין הקשרים, התוכן והחיבורים נועדו למטרה מאוד ברורה – </a:t>
            </a:r>
            <a:r>
              <a:rPr b="1" lang="iw-IL" sz="2800">
                <a:solidFill>
                  <a:srgbClr val="B95309"/>
                </a:solidFill>
                <a:latin typeface="Varela Round"/>
                <a:ea typeface="Varela Round"/>
                <a:cs typeface="Varela Round"/>
                <a:sym typeface="Varela Round"/>
              </a:rPr>
              <a:t>יצירת הזדמנויות וחיבורים אסטרטגיים והעשרת הנישה המקצועית.</a:t>
            </a:r>
            <a:endParaRPr b="1" sz="2800">
              <a:solidFill>
                <a:srgbClr val="B95309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pic>
        <p:nvPicPr>
          <p:cNvPr id="378" name="Google Shape;37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43091" y="167269"/>
            <a:ext cx="3057525" cy="16392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21"/>
          <p:cNvSpPr txBox="1"/>
          <p:nvPr/>
        </p:nvSpPr>
        <p:spPr>
          <a:xfrm>
            <a:off x="614515" y="116170"/>
            <a:ext cx="9974167" cy="6625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1" algn="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B95309"/>
              </a:buClr>
              <a:buSzPts val="2400"/>
              <a:buFont typeface="Noto Sans Symbols"/>
              <a:buChar char="❑"/>
            </a:pPr>
            <a:r>
              <a:rPr lang="iw-IL" sz="2400">
                <a:solidFill>
                  <a:srgbClr val="B95309"/>
                </a:solidFill>
                <a:latin typeface="Varela Round"/>
                <a:ea typeface="Varela Round"/>
                <a:cs typeface="Varela Round"/>
                <a:sym typeface="Varela Round"/>
              </a:rPr>
              <a:t>28% מכל המשתמשים באינטרנט משתמשים בלינקדאין.</a:t>
            </a:r>
            <a:endParaRPr/>
          </a:p>
          <a:p>
            <a:pPr indent="-342900" lvl="0" marL="342900" marR="0" rtl="1" algn="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B95309"/>
              </a:buClr>
              <a:buSzPts val="2400"/>
              <a:buFont typeface="Noto Sans Symbols"/>
              <a:buChar char="❑"/>
            </a:pPr>
            <a:r>
              <a:rPr lang="iw-IL" sz="2400">
                <a:solidFill>
                  <a:srgbClr val="B95309"/>
                </a:solidFill>
                <a:latin typeface="Varela Round"/>
                <a:ea typeface="Varela Round"/>
                <a:cs typeface="Varela Round"/>
                <a:sym typeface="Varela Round"/>
              </a:rPr>
              <a:t>משתמשים רשומים: מעל 560 מיליון. היעד: 3 מיליארד.</a:t>
            </a:r>
            <a:endParaRPr/>
          </a:p>
          <a:p>
            <a:pPr indent="-342900" lvl="0" marL="342900" marR="0" rtl="1" algn="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B95309"/>
              </a:buClr>
              <a:buSzPts val="2400"/>
              <a:buFont typeface="Noto Sans Symbols"/>
              <a:buChar char="❑"/>
            </a:pPr>
            <a:r>
              <a:rPr lang="iw-IL" sz="2400">
                <a:solidFill>
                  <a:srgbClr val="B95309"/>
                </a:solidFill>
                <a:latin typeface="Varela Round"/>
                <a:ea typeface="Varela Round"/>
                <a:cs typeface="Varela Round"/>
                <a:sym typeface="Varela Round"/>
              </a:rPr>
              <a:t>בכל שנייה מצטרפים ללינקדאין 2 משתמשים חדשים.</a:t>
            </a:r>
            <a:endParaRPr/>
          </a:p>
          <a:p>
            <a:pPr indent="-342900" lvl="0" marL="342900" marR="0" rtl="1" algn="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B95309"/>
              </a:buClr>
              <a:buSzPts val="2400"/>
              <a:buFont typeface="Noto Sans Symbols"/>
              <a:buChar char="❑"/>
            </a:pPr>
            <a:r>
              <a:rPr lang="iw-IL" sz="2400">
                <a:solidFill>
                  <a:srgbClr val="B95309"/>
                </a:solidFill>
                <a:latin typeface="Varela Round"/>
                <a:ea typeface="Varela Round"/>
                <a:cs typeface="Varela Round"/>
                <a:sym typeface="Varela Round"/>
              </a:rPr>
              <a:t>56% מהחברים בלינקדאין גברים ו-44% נשים.</a:t>
            </a:r>
            <a:endParaRPr/>
          </a:p>
          <a:p>
            <a:pPr indent="-342900" lvl="0" marL="342900" marR="0" rtl="1" algn="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B95309"/>
              </a:buClr>
              <a:buSzPts val="2400"/>
              <a:buFont typeface="Noto Sans Symbols"/>
              <a:buChar char="❑"/>
            </a:pPr>
            <a:r>
              <a:rPr lang="iw-IL" sz="2400">
                <a:solidFill>
                  <a:srgbClr val="B95309"/>
                </a:solidFill>
                <a:latin typeface="Varela Round"/>
                <a:ea typeface="Varela Round"/>
                <a:cs typeface="Varela Round"/>
                <a:sym typeface="Varela Round"/>
              </a:rPr>
              <a:t>כמעט 2 מיליון ישראליים משתמשים בלינקדאין</a:t>
            </a:r>
            <a:endParaRPr/>
          </a:p>
          <a:p>
            <a:pPr indent="-342900" lvl="0" marL="342900" marR="0" rtl="1" algn="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B95309"/>
              </a:buClr>
              <a:buSzPts val="2400"/>
              <a:buFont typeface="Noto Sans Symbols"/>
              <a:buChar char="❑"/>
            </a:pPr>
            <a:r>
              <a:rPr lang="iw-IL" sz="2400">
                <a:solidFill>
                  <a:srgbClr val="B95309"/>
                </a:solidFill>
                <a:latin typeface="Varela Round"/>
                <a:ea typeface="Varela Round"/>
                <a:cs typeface="Varela Round"/>
                <a:sym typeface="Varela Round"/>
              </a:rPr>
              <a:t>45% מהמשתמשים בישראל הם בטווח הגילים 34-25</a:t>
            </a:r>
            <a:endParaRPr/>
          </a:p>
          <a:p>
            <a:pPr indent="-342900" lvl="0" marL="342900" marR="0" rtl="1" algn="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B95309"/>
              </a:buClr>
              <a:buSzPts val="2400"/>
              <a:buFont typeface="Noto Sans Symbols"/>
              <a:buChar char="❑"/>
            </a:pPr>
            <a:r>
              <a:rPr lang="iw-IL" sz="2400">
                <a:solidFill>
                  <a:srgbClr val="B95309"/>
                </a:solidFill>
                <a:latin typeface="Varela Round"/>
                <a:ea typeface="Varela Round"/>
                <a:cs typeface="Varela Round"/>
                <a:sym typeface="Varela Round"/>
              </a:rPr>
              <a:t>בלינקדאין משתמשים אנשים מ-200 מדינות (למעשה כל מדינות העולם).</a:t>
            </a:r>
            <a:endParaRPr/>
          </a:p>
          <a:p>
            <a:pPr indent="-342900" lvl="0" marL="342900" marR="0" rtl="1" algn="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B95309"/>
              </a:buClr>
              <a:buSzPts val="2400"/>
              <a:buFont typeface="Noto Sans Symbols"/>
              <a:buChar char="❑"/>
            </a:pPr>
            <a:r>
              <a:rPr lang="iw-IL" sz="2400">
                <a:solidFill>
                  <a:srgbClr val="B95309"/>
                </a:solidFill>
                <a:latin typeface="Varela Round"/>
                <a:ea typeface="Varela Round"/>
                <a:cs typeface="Varela Round"/>
                <a:sym typeface="Varela Round"/>
              </a:rPr>
              <a:t>המשתמש הממוצע מבלה 17 דקות בחודש בלינקדאין.</a:t>
            </a:r>
            <a:endParaRPr/>
          </a:p>
          <a:p>
            <a:pPr indent="-342900" lvl="0" marL="342900" marR="0" rtl="1" algn="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B95309"/>
              </a:buClr>
              <a:buSzPts val="2400"/>
              <a:buFont typeface="Noto Sans Symbols"/>
              <a:buChar char="❑"/>
            </a:pPr>
            <a:r>
              <a:rPr lang="iw-IL" sz="2400">
                <a:solidFill>
                  <a:srgbClr val="B95309"/>
                </a:solidFill>
                <a:latin typeface="Varela Round"/>
                <a:ea typeface="Varela Round"/>
                <a:cs typeface="Varela Round"/>
                <a:sym typeface="Varela Round"/>
              </a:rPr>
              <a:t>40% מהמשתמשים נכנסים ללינקדאין על בסיס יומיומי</a:t>
            </a:r>
            <a:r>
              <a:rPr b="0" i="0" lang="iw-IL" sz="1800">
                <a:solidFill>
                  <a:srgbClr val="000000"/>
                </a:solidFill>
                <a:latin typeface="Assistant"/>
                <a:ea typeface="Assistant"/>
                <a:cs typeface="Assistant"/>
                <a:sym typeface="Assistant"/>
              </a:rPr>
              <a:t>.</a:t>
            </a:r>
            <a:endParaRPr/>
          </a:p>
        </p:txBody>
      </p:sp>
      <p:pic>
        <p:nvPicPr>
          <p:cNvPr id="384" name="Google Shape;384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0533" y="419332"/>
            <a:ext cx="2886075" cy="158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Google Shape;389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668357">
            <a:off x="674226" y="4550788"/>
            <a:ext cx="3852467" cy="1706278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22"/>
          <p:cNvSpPr txBox="1"/>
          <p:nvPr/>
        </p:nvSpPr>
        <p:spPr>
          <a:xfrm>
            <a:off x="89209" y="457200"/>
            <a:ext cx="11831445" cy="56323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w-IL" sz="4000">
                <a:solidFill>
                  <a:srgbClr val="B95309"/>
                </a:solidFill>
                <a:latin typeface="Varela Round"/>
                <a:ea typeface="Varela Round"/>
                <a:cs typeface="Varela Round"/>
                <a:sym typeface="Varela Round"/>
              </a:rPr>
              <a:t>מה אפשר לעשות בלינקדאין?</a:t>
            </a:r>
            <a:endParaRPr/>
          </a:p>
          <a:p>
            <a:pPr indent="0" lvl="0" marL="0" marR="0" rtl="1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rgbClr val="B95309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indent="-342900" lvl="0" marL="342900" marR="0" rtl="1" algn="r">
              <a:spcBef>
                <a:spcPts val="0"/>
              </a:spcBef>
              <a:spcAft>
                <a:spcPts val="0"/>
              </a:spcAft>
              <a:buClr>
                <a:srgbClr val="B95309"/>
              </a:buClr>
              <a:buSzPts val="3200"/>
              <a:buFont typeface="Noto Sans Symbols"/>
              <a:buChar char="❑"/>
            </a:pPr>
            <a:r>
              <a:rPr lang="iw-IL" sz="3200">
                <a:solidFill>
                  <a:srgbClr val="B95309"/>
                </a:solidFill>
                <a:latin typeface="Varela Round"/>
                <a:ea typeface="Varela Round"/>
                <a:cs typeface="Varela Round"/>
                <a:sym typeface="Varela Round"/>
              </a:rPr>
              <a:t>לפתוח פרופיל אישי ולהעלות קורות חיים דיגיטליים;</a:t>
            </a:r>
            <a:endParaRPr/>
          </a:p>
          <a:p>
            <a:pPr indent="-342900" lvl="0" marL="342900" marR="0" rtl="1" algn="r">
              <a:spcBef>
                <a:spcPts val="0"/>
              </a:spcBef>
              <a:spcAft>
                <a:spcPts val="0"/>
              </a:spcAft>
              <a:buClr>
                <a:srgbClr val="B95309"/>
              </a:buClr>
              <a:buSzPts val="3200"/>
              <a:buFont typeface="Noto Sans Symbols"/>
              <a:buChar char="❑"/>
            </a:pPr>
            <a:r>
              <a:rPr lang="iw-IL" sz="3200">
                <a:solidFill>
                  <a:srgbClr val="B95309"/>
                </a:solidFill>
                <a:latin typeface="Varela Round"/>
                <a:ea typeface="Varela Round"/>
                <a:cs typeface="Varela Round"/>
                <a:sym typeface="Varela Round"/>
              </a:rPr>
              <a:t>נטוורקינג – לבנות ולטפח רשת של קשרים שתקל על התפתחותנו המקצועית;</a:t>
            </a:r>
            <a:endParaRPr/>
          </a:p>
          <a:p>
            <a:pPr indent="-342900" lvl="0" marL="342900" marR="0" rtl="1" algn="r">
              <a:spcBef>
                <a:spcPts val="0"/>
              </a:spcBef>
              <a:spcAft>
                <a:spcPts val="0"/>
              </a:spcAft>
              <a:buClr>
                <a:srgbClr val="B95309"/>
              </a:buClr>
              <a:buSzPts val="3200"/>
              <a:buFont typeface="Noto Sans Symbols"/>
              <a:buChar char="❑"/>
            </a:pPr>
            <a:r>
              <a:rPr lang="iw-IL" sz="3200">
                <a:solidFill>
                  <a:srgbClr val="B95309"/>
                </a:solidFill>
                <a:latin typeface="Varela Round"/>
                <a:ea typeface="Varela Round"/>
                <a:cs typeface="Varela Round"/>
                <a:sym typeface="Varela Round"/>
              </a:rPr>
              <a:t>לקדם מכירות;</a:t>
            </a:r>
            <a:endParaRPr/>
          </a:p>
          <a:p>
            <a:pPr indent="-342900" lvl="0" marL="342900" marR="0" rtl="1" algn="r">
              <a:spcBef>
                <a:spcPts val="0"/>
              </a:spcBef>
              <a:spcAft>
                <a:spcPts val="0"/>
              </a:spcAft>
              <a:buClr>
                <a:srgbClr val="B95309"/>
              </a:buClr>
              <a:buSzPts val="3200"/>
              <a:buFont typeface="Noto Sans Symbols"/>
              <a:buChar char="❑"/>
            </a:pPr>
            <a:r>
              <a:rPr lang="iw-IL" sz="3200">
                <a:solidFill>
                  <a:srgbClr val="B95309"/>
                </a:solidFill>
                <a:latin typeface="Varela Round"/>
                <a:ea typeface="Varela Round"/>
                <a:cs typeface="Varela Round"/>
                <a:sym typeface="Varela Round"/>
              </a:rPr>
              <a:t>למצוא חומר מקצועי רלוונטי וחברות בעולם העוסקות בתחום המבוקש</a:t>
            </a:r>
            <a:endParaRPr/>
          </a:p>
          <a:p>
            <a:pPr indent="-342900" lvl="0" marL="342900" marR="0" rtl="1" algn="r">
              <a:spcBef>
                <a:spcPts val="0"/>
              </a:spcBef>
              <a:spcAft>
                <a:spcPts val="0"/>
              </a:spcAft>
              <a:buClr>
                <a:srgbClr val="B95309"/>
              </a:buClr>
              <a:buSzPts val="3200"/>
              <a:buFont typeface="Noto Sans Symbols"/>
              <a:buChar char="❑"/>
            </a:pPr>
            <a:r>
              <a:rPr lang="iw-IL" sz="3200">
                <a:solidFill>
                  <a:srgbClr val="B95309"/>
                </a:solidFill>
                <a:latin typeface="Varela Round"/>
                <a:ea typeface="Varela Round"/>
                <a:cs typeface="Varela Round"/>
                <a:sym typeface="Varela Round"/>
              </a:rPr>
              <a:t>להוריד ולהעלות מצגות;</a:t>
            </a:r>
            <a:endParaRPr/>
          </a:p>
          <a:p>
            <a:pPr indent="-342900" lvl="0" marL="342900" marR="0" rtl="1" algn="r">
              <a:spcBef>
                <a:spcPts val="0"/>
              </a:spcBef>
              <a:spcAft>
                <a:spcPts val="0"/>
              </a:spcAft>
              <a:buClr>
                <a:srgbClr val="B95309"/>
              </a:buClr>
              <a:buSzPts val="3200"/>
              <a:buFont typeface="Noto Sans Symbols"/>
              <a:buChar char="❑"/>
            </a:pPr>
            <a:r>
              <a:rPr lang="iw-IL" sz="3200">
                <a:solidFill>
                  <a:srgbClr val="B95309"/>
                </a:solidFill>
                <a:latin typeface="Varela Round"/>
                <a:ea typeface="Varela Round"/>
                <a:cs typeface="Varela Round"/>
                <a:sym typeface="Varela Round"/>
              </a:rPr>
              <a:t>להעשיר את הידע המקצועי שלכם;</a:t>
            </a:r>
            <a:endParaRPr/>
          </a:p>
          <a:p>
            <a:pPr indent="-342900" lvl="0" marL="342900" marR="0" rtl="1" algn="r">
              <a:spcBef>
                <a:spcPts val="0"/>
              </a:spcBef>
              <a:spcAft>
                <a:spcPts val="0"/>
              </a:spcAft>
              <a:buClr>
                <a:srgbClr val="B95309"/>
              </a:buClr>
              <a:buSzPts val="3200"/>
              <a:buFont typeface="Noto Sans Symbols"/>
              <a:buChar char="❑"/>
            </a:pPr>
            <a:r>
              <a:rPr lang="iw-IL" sz="3200">
                <a:solidFill>
                  <a:srgbClr val="B95309"/>
                </a:solidFill>
                <a:latin typeface="Varela Round"/>
                <a:ea typeface="Varela Round"/>
                <a:cs typeface="Varela Round"/>
                <a:sym typeface="Varela Round"/>
              </a:rPr>
              <a:t>לחפש עבודה;</a:t>
            </a:r>
            <a:endParaRPr/>
          </a:p>
          <a:p>
            <a:pPr indent="-342900" lvl="0" marL="342900" marR="0" rtl="1" algn="r">
              <a:spcBef>
                <a:spcPts val="0"/>
              </a:spcBef>
              <a:spcAft>
                <a:spcPts val="0"/>
              </a:spcAft>
              <a:buClr>
                <a:srgbClr val="B95309"/>
              </a:buClr>
              <a:buSzPts val="3200"/>
              <a:buFont typeface="Noto Sans Symbols"/>
              <a:buChar char="❑"/>
            </a:pPr>
            <a:r>
              <a:rPr lang="iw-IL" sz="3200">
                <a:solidFill>
                  <a:srgbClr val="B95309"/>
                </a:solidFill>
                <a:latin typeface="Varela Round"/>
                <a:ea typeface="Varela Round"/>
                <a:cs typeface="Varela Round"/>
                <a:sym typeface="Varela Round"/>
              </a:rPr>
              <a:t>להציע משרות ולחפש עובדים מתאימים;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23"/>
          <p:cNvSpPr txBox="1"/>
          <p:nvPr/>
        </p:nvSpPr>
        <p:spPr>
          <a:xfrm>
            <a:off x="3590692" y="1228397"/>
            <a:ext cx="8197076" cy="44012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57200" lvl="0" marL="457200" marR="0" rtl="1" algn="r">
              <a:spcBef>
                <a:spcPts val="0"/>
              </a:spcBef>
              <a:spcAft>
                <a:spcPts val="0"/>
              </a:spcAft>
              <a:buClr>
                <a:srgbClr val="B95309"/>
              </a:buClr>
              <a:buSzPts val="4000"/>
              <a:buFont typeface="Noto Sans Symbols"/>
              <a:buChar char="❑"/>
            </a:pPr>
            <a:r>
              <a:rPr lang="iw-IL" sz="4000">
                <a:solidFill>
                  <a:srgbClr val="B95309"/>
                </a:solidFill>
                <a:latin typeface="Varela Round"/>
                <a:ea typeface="Varela Round"/>
                <a:cs typeface="Varela Round"/>
                <a:sym typeface="Varela Round"/>
              </a:rPr>
              <a:t>תמונת פרופיל עיסקית</a:t>
            </a:r>
            <a:endParaRPr/>
          </a:p>
          <a:p>
            <a:pPr indent="-457200" lvl="0" marL="457200" marR="0" rtl="1" algn="r">
              <a:spcBef>
                <a:spcPts val="0"/>
              </a:spcBef>
              <a:spcAft>
                <a:spcPts val="0"/>
              </a:spcAft>
              <a:buClr>
                <a:srgbClr val="B95309"/>
              </a:buClr>
              <a:buSzPts val="4000"/>
              <a:buFont typeface="Noto Sans Symbols"/>
              <a:buChar char="❑"/>
            </a:pPr>
            <a:r>
              <a:rPr lang="iw-IL" sz="4000">
                <a:solidFill>
                  <a:srgbClr val="B95309"/>
                </a:solidFill>
                <a:latin typeface="Varela Round"/>
                <a:ea typeface="Varela Round"/>
                <a:cs typeface="Varela Round"/>
                <a:sym typeface="Varela Round"/>
              </a:rPr>
              <a:t>ניסיון מקצועי מפורט</a:t>
            </a:r>
            <a:endParaRPr/>
          </a:p>
          <a:p>
            <a:pPr indent="-457200" lvl="0" marL="457200" marR="0" rtl="1" algn="r">
              <a:spcBef>
                <a:spcPts val="0"/>
              </a:spcBef>
              <a:spcAft>
                <a:spcPts val="0"/>
              </a:spcAft>
              <a:buClr>
                <a:srgbClr val="B95309"/>
              </a:buClr>
              <a:buSzPts val="4000"/>
              <a:buFont typeface="Noto Sans Symbols"/>
              <a:buChar char="❑"/>
            </a:pPr>
            <a:r>
              <a:rPr lang="iw-IL" sz="4000">
                <a:solidFill>
                  <a:srgbClr val="B95309"/>
                </a:solidFill>
                <a:latin typeface="Varela Round"/>
                <a:ea typeface="Varela Round"/>
                <a:cs typeface="Varela Round"/>
                <a:sym typeface="Varela Round"/>
              </a:rPr>
              <a:t>מיומנויות, יכולות, כישורים.</a:t>
            </a:r>
            <a:endParaRPr/>
          </a:p>
          <a:p>
            <a:pPr indent="-457200" lvl="0" marL="457200" marR="0" rtl="1" algn="r">
              <a:spcBef>
                <a:spcPts val="0"/>
              </a:spcBef>
              <a:spcAft>
                <a:spcPts val="0"/>
              </a:spcAft>
              <a:buClr>
                <a:srgbClr val="B95309"/>
              </a:buClr>
              <a:buSzPts val="4000"/>
              <a:buFont typeface="Noto Sans Symbols"/>
              <a:buChar char="❑"/>
            </a:pPr>
            <a:r>
              <a:rPr lang="iw-IL" sz="4000">
                <a:solidFill>
                  <a:srgbClr val="B95309"/>
                </a:solidFill>
                <a:latin typeface="Varela Round"/>
                <a:ea typeface="Varela Round"/>
                <a:cs typeface="Varela Round"/>
                <a:sym typeface="Varela Round"/>
              </a:rPr>
              <a:t>לימודים, תעודות, קורסים.</a:t>
            </a:r>
            <a:endParaRPr/>
          </a:p>
          <a:p>
            <a:pPr indent="-457200" lvl="0" marL="457200" marR="0" rtl="1" algn="r">
              <a:spcBef>
                <a:spcPts val="0"/>
              </a:spcBef>
              <a:spcAft>
                <a:spcPts val="0"/>
              </a:spcAft>
              <a:buClr>
                <a:srgbClr val="B95309"/>
              </a:buClr>
              <a:buSzPts val="4000"/>
              <a:buFont typeface="Noto Sans Symbols"/>
              <a:buChar char="❑"/>
            </a:pPr>
            <a:r>
              <a:rPr lang="iw-IL" sz="4000">
                <a:solidFill>
                  <a:srgbClr val="B95309"/>
                </a:solidFill>
                <a:latin typeface="Varela Round"/>
                <a:ea typeface="Varela Round"/>
                <a:cs typeface="Varela Round"/>
                <a:sym typeface="Varela Round"/>
              </a:rPr>
              <a:t>חיבורים לאנשי קשר, קולגות.</a:t>
            </a:r>
            <a:endParaRPr/>
          </a:p>
          <a:p>
            <a:pPr indent="-457200" lvl="0" marL="457200" marR="0" rtl="1" algn="r">
              <a:spcBef>
                <a:spcPts val="0"/>
              </a:spcBef>
              <a:spcAft>
                <a:spcPts val="0"/>
              </a:spcAft>
              <a:buClr>
                <a:srgbClr val="B95309"/>
              </a:buClr>
              <a:buSzPts val="4000"/>
              <a:buFont typeface="Noto Sans Symbols"/>
              <a:buChar char="❑"/>
            </a:pPr>
            <a:r>
              <a:rPr lang="iw-IL" sz="4000">
                <a:solidFill>
                  <a:srgbClr val="B95309"/>
                </a:solidFill>
                <a:latin typeface="Varela Round"/>
                <a:ea typeface="Varela Round"/>
                <a:cs typeface="Varela Round"/>
                <a:sym typeface="Varela Round"/>
              </a:rPr>
              <a:t>הצטרפות לפורומים</a:t>
            </a:r>
            <a:endParaRPr/>
          </a:p>
          <a:p>
            <a:pPr indent="-457200" lvl="0" marL="457200" marR="0" rtl="1" algn="r">
              <a:spcBef>
                <a:spcPts val="0"/>
              </a:spcBef>
              <a:spcAft>
                <a:spcPts val="0"/>
              </a:spcAft>
              <a:buClr>
                <a:srgbClr val="B95309"/>
              </a:buClr>
              <a:buSzPts val="4000"/>
              <a:buFont typeface="Noto Sans Symbols"/>
              <a:buChar char="❑"/>
            </a:pPr>
            <a:r>
              <a:rPr lang="iw-IL" sz="4000">
                <a:solidFill>
                  <a:srgbClr val="B95309"/>
                </a:solidFill>
                <a:latin typeface="Varela Round"/>
                <a:ea typeface="Varela Round"/>
                <a:cs typeface="Varela Round"/>
                <a:sym typeface="Varela Round"/>
              </a:rPr>
              <a:t>פוסטים ופירסומים</a:t>
            </a:r>
            <a:endParaRPr sz="4000">
              <a:solidFill>
                <a:srgbClr val="B95309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pic>
        <p:nvPicPr>
          <p:cNvPr id="396" name="Google Shape;396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806" y="200722"/>
            <a:ext cx="5491046" cy="63353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24"/>
          <p:cNvSpPr txBox="1"/>
          <p:nvPr>
            <p:ph type="title"/>
          </p:nvPr>
        </p:nvSpPr>
        <p:spPr>
          <a:xfrm>
            <a:off x="1640159" y="528568"/>
            <a:ext cx="9601200" cy="960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1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iw-IL" sz="3600">
                <a:solidFill>
                  <a:srgbClr val="B95309"/>
                </a:solidFill>
                <a:latin typeface="Varela Round"/>
                <a:ea typeface="Varela Round"/>
                <a:cs typeface="Varela Round"/>
                <a:sym typeface="Varela Round"/>
              </a:rPr>
              <a:t>חיפוש עבודה בלינקדאין – LinkedIn Jobs</a:t>
            </a:r>
            <a:br>
              <a:rPr b="1" lang="iw-IL" sz="3600">
                <a:solidFill>
                  <a:srgbClr val="B95309"/>
                </a:solidFill>
                <a:latin typeface="Varela Round"/>
                <a:ea typeface="Varela Round"/>
                <a:cs typeface="Varela Round"/>
                <a:sym typeface="Varela Round"/>
              </a:rPr>
            </a:br>
            <a:endParaRPr b="1" sz="3600">
              <a:solidFill>
                <a:srgbClr val="B95309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402" name="Google Shape;402;p24"/>
          <p:cNvSpPr txBox="1"/>
          <p:nvPr/>
        </p:nvSpPr>
        <p:spPr>
          <a:xfrm>
            <a:off x="647700" y="1582341"/>
            <a:ext cx="10715393" cy="50186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1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95309"/>
              </a:buClr>
              <a:buSzPts val="2400"/>
              <a:buFont typeface="Noto Sans Symbols"/>
              <a:buChar char="❑"/>
            </a:pPr>
            <a:r>
              <a:rPr lang="iw-IL" sz="2400">
                <a:solidFill>
                  <a:srgbClr val="B95309"/>
                </a:solidFill>
                <a:latin typeface="Varela Round"/>
                <a:ea typeface="Varela Round"/>
                <a:cs typeface="Varela Round"/>
                <a:sym typeface="Varela Round"/>
              </a:rPr>
              <a:t>בתוך הרשת החברתית המקצועית הזו, יש מנוע לחיפוש משרות – </a:t>
            </a:r>
            <a:r>
              <a:rPr b="1" lang="iw-IL" sz="2400">
                <a:solidFill>
                  <a:srgbClr val="B95309"/>
                </a:solidFill>
                <a:latin typeface="Varela Round"/>
                <a:ea typeface="Varela Round"/>
                <a:cs typeface="Varela Round"/>
                <a:sym typeface="Varela Round"/>
              </a:rPr>
              <a:t>לינקדאין ג'ובס. </a:t>
            </a:r>
            <a:endParaRPr/>
          </a:p>
          <a:p>
            <a:pPr indent="-342900" lvl="0" marL="342900" marR="0" rtl="1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95309"/>
              </a:buClr>
              <a:buSzPts val="2400"/>
              <a:buFont typeface="Noto Sans Symbols"/>
              <a:buChar char="❑"/>
            </a:pPr>
            <a:r>
              <a:rPr lang="iw-IL" sz="2400">
                <a:solidFill>
                  <a:srgbClr val="B95309"/>
                </a:solidFill>
                <a:latin typeface="Varela Round"/>
                <a:ea typeface="Varela Round"/>
                <a:cs typeface="Varela Round"/>
                <a:sym typeface="Varela Round"/>
              </a:rPr>
              <a:t>המנוע חכם </a:t>
            </a:r>
            <a:r>
              <a:rPr b="1" lang="iw-IL" sz="2400">
                <a:solidFill>
                  <a:srgbClr val="B95309"/>
                </a:solidFill>
                <a:latin typeface="Varela Round"/>
                <a:ea typeface="Varela Round"/>
                <a:cs typeface="Varela Round"/>
                <a:sym typeface="Varela Round"/>
              </a:rPr>
              <a:t>ויציע לכם משרות </a:t>
            </a:r>
            <a:r>
              <a:rPr lang="iw-IL" sz="2400">
                <a:solidFill>
                  <a:srgbClr val="B95309"/>
                </a:solidFill>
                <a:latin typeface="Varela Round"/>
                <a:ea typeface="Varela Round"/>
                <a:cs typeface="Varela Round"/>
                <a:sym typeface="Varela Round"/>
              </a:rPr>
              <a:t>באזור המגורים שלכם, לפי הידע והרפרטואר המקצועי שלכם, היכולות שלכם והחברים המקושרים אליכם.</a:t>
            </a:r>
            <a:endParaRPr/>
          </a:p>
          <a:p>
            <a:pPr indent="-342900" lvl="0" marL="342900" marR="0" rtl="1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95309"/>
              </a:buClr>
              <a:buSzPts val="2400"/>
              <a:buFont typeface="Noto Sans Symbols"/>
              <a:buChar char="❑"/>
            </a:pPr>
            <a:r>
              <a:rPr lang="iw-IL" sz="2400">
                <a:solidFill>
                  <a:srgbClr val="B95309"/>
                </a:solidFill>
                <a:latin typeface="Varela Round"/>
                <a:ea typeface="Varela Round"/>
                <a:cs typeface="Varela Round"/>
                <a:sym typeface="Varela Round"/>
              </a:rPr>
              <a:t>אפשר לשגר את </a:t>
            </a:r>
            <a:r>
              <a:rPr b="1" lang="iw-IL" sz="2400">
                <a:solidFill>
                  <a:srgbClr val="B95309"/>
                </a:solidFill>
                <a:latin typeface="Varela Round"/>
                <a:ea typeface="Varela Round"/>
                <a:cs typeface="Varela Round"/>
                <a:sym typeface="Varela Round"/>
              </a:rPr>
              <a:t>קורות החיים </a:t>
            </a:r>
            <a:r>
              <a:rPr lang="iw-IL" sz="2400">
                <a:solidFill>
                  <a:srgbClr val="B95309"/>
                </a:solidFill>
                <a:latin typeface="Varela Round"/>
                <a:ea typeface="Varela Round"/>
                <a:cs typeface="Varela Round"/>
                <a:sym typeface="Varela Round"/>
              </a:rPr>
              <a:t>שלכם בלינקדאין, וכדאי מאוד, גם אם אתם שולחים קורות חיים במייל לאיזו משרה "סטנדרטית" רגילה שלא דרך לינקדאין, שתכניסו את הכתובת לפרופיל הלינקדאין שלכם – יכול לעזור במיוחד אם מדובר בפרופיל מעודכן ומטופח. </a:t>
            </a:r>
            <a:endParaRPr/>
          </a:p>
          <a:p>
            <a:pPr indent="-342900" lvl="0" marL="342900" marR="0" rtl="1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95309"/>
              </a:buClr>
              <a:buSzPts val="2400"/>
              <a:buFont typeface="Noto Sans Symbols"/>
              <a:buChar char="❑"/>
            </a:pPr>
            <a:r>
              <a:rPr lang="iw-IL" sz="2400">
                <a:solidFill>
                  <a:srgbClr val="B95309"/>
                </a:solidFill>
                <a:latin typeface="Varela Round"/>
                <a:ea typeface="Varela Round"/>
                <a:cs typeface="Varela Round"/>
                <a:sym typeface="Varela Round"/>
              </a:rPr>
              <a:t>כל משרה שמוצעת בלינקדאין ג'ובס ומעניינת אתכם אתם יכולים </a:t>
            </a:r>
            <a:r>
              <a:rPr b="1" lang="iw-IL" sz="2400">
                <a:solidFill>
                  <a:srgbClr val="B95309"/>
                </a:solidFill>
                <a:latin typeface="Varela Round"/>
                <a:ea typeface="Varela Round"/>
                <a:cs typeface="Varela Round"/>
                <a:sym typeface="Varela Round"/>
              </a:rPr>
              <a:t>להגיב אליה</a:t>
            </a:r>
            <a:r>
              <a:rPr lang="iw-IL" sz="2400">
                <a:solidFill>
                  <a:srgbClr val="B95309"/>
                </a:solidFill>
                <a:latin typeface="Varela Round"/>
                <a:ea typeface="Varela Round"/>
                <a:cs typeface="Varela Round"/>
                <a:sym typeface="Varela Round"/>
              </a:rPr>
              <a:t>, לשלוח את קורות החיים שלכם אליה, ואפילו לשלוח מסרים ולשאול שאלות מול מי שפתח את המכרז למשרה.</a:t>
            </a:r>
            <a:endParaRPr sz="2400">
              <a:solidFill>
                <a:srgbClr val="B95309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pic>
        <p:nvPicPr>
          <p:cNvPr id="403" name="Google Shape;403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335304">
            <a:off x="636550" y="22302"/>
            <a:ext cx="2922316" cy="16169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25"/>
          <p:cNvSpPr txBox="1"/>
          <p:nvPr/>
        </p:nvSpPr>
        <p:spPr>
          <a:xfrm>
            <a:off x="1204333" y="376447"/>
            <a:ext cx="9199756" cy="41549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w-IL" sz="4800">
                <a:solidFill>
                  <a:srgbClr val="B95309"/>
                </a:solidFill>
                <a:latin typeface="Varela Round"/>
                <a:ea typeface="Varela Round"/>
                <a:cs typeface="Varela Round"/>
                <a:sym typeface="Varela Round"/>
              </a:rPr>
              <a:t>כמות המשתמשים - והעובדה שכל הגורמים בעולם העסקי מצויים בו - הופך את ההכנה והטיפוח של פרופיל לינקדאין מושקע </a:t>
            </a:r>
            <a:r>
              <a:rPr b="1" lang="iw-IL" sz="7200">
                <a:solidFill>
                  <a:srgbClr val="B95309"/>
                </a:solidFill>
                <a:latin typeface="Varela Round"/>
                <a:ea typeface="Varela Round"/>
                <a:cs typeface="Varela Round"/>
                <a:sym typeface="Varela Round"/>
              </a:rPr>
              <a:t>למצרך חובה</a:t>
            </a:r>
            <a:r>
              <a:rPr lang="iw-IL" sz="4800">
                <a:solidFill>
                  <a:srgbClr val="B95309"/>
                </a:solidFill>
                <a:latin typeface="Varela Round"/>
                <a:ea typeface="Varela Round"/>
                <a:cs typeface="Varela Round"/>
                <a:sym typeface="Varela Round"/>
              </a:rPr>
              <a:t>, לכל מי שחפץ בקידום מקצועי ואישי!</a:t>
            </a:r>
            <a:endParaRPr sz="4800">
              <a:solidFill>
                <a:srgbClr val="B95309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pic>
        <p:nvPicPr>
          <p:cNvPr id="409" name="Google Shape;409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67250" y="4531431"/>
            <a:ext cx="2857500" cy="160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26"/>
          <p:cNvSpPr txBox="1"/>
          <p:nvPr>
            <p:ph type="title"/>
          </p:nvPr>
        </p:nvSpPr>
        <p:spPr>
          <a:xfrm>
            <a:off x="3346295" y="573173"/>
            <a:ext cx="9601200" cy="960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iw-IL" sz="4800">
                <a:solidFill>
                  <a:srgbClr val="B95309"/>
                </a:solidFill>
                <a:latin typeface="Varela Round"/>
                <a:ea typeface="Varela Round"/>
                <a:cs typeface="Varela Round"/>
                <a:sym typeface="Varela Round"/>
              </a:rPr>
              <a:t>קורות חיים – מה כדאי לדעת?</a:t>
            </a:r>
            <a:endParaRPr sz="4800">
              <a:solidFill>
                <a:srgbClr val="B95309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415" name="Google Shape;415;p26"/>
          <p:cNvSpPr txBox="1"/>
          <p:nvPr/>
        </p:nvSpPr>
        <p:spPr>
          <a:xfrm>
            <a:off x="1460810" y="1851102"/>
            <a:ext cx="9868829" cy="40626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1" algn="r">
              <a:spcBef>
                <a:spcPts val="0"/>
              </a:spcBef>
              <a:spcAft>
                <a:spcPts val="0"/>
              </a:spcAft>
              <a:buClr>
                <a:srgbClr val="B95309"/>
              </a:buClr>
              <a:buSzPts val="2400"/>
              <a:buFont typeface="Varela Round"/>
              <a:buAutoNum type="arabicPeriod"/>
            </a:pPr>
            <a:r>
              <a:rPr lang="iw-IL" sz="2400">
                <a:solidFill>
                  <a:srgbClr val="B95309"/>
                </a:solidFill>
                <a:latin typeface="Varela Round"/>
                <a:ea typeface="Varela Round"/>
                <a:cs typeface="Varela Round"/>
                <a:sym typeface="Varela Round"/>
              </a:rPr>
              <a:t>להיות אמינים – לכתוב מה שנכון ואמיתי</a:t>
            </a:r>
            <a:endParaRPr/>
          </a:p>
          <a:p>
            <a:pPr indent="-342900" lvl="0" marL="342900" marR="0" rtl="1" algn="r">
              <a:spcBef>
                <a:spcPts val="0"/>
              </a:spcBef>
              <a:spcAft>
                <a:spcPts val="0"/>
              </a:spcAft>
              <a:buClr>
                <a:srgbClr val="B95309"/>
              </a:buClr>
              <a:buSzPts val="2400"/>
              <a:buFont typeface="Varela Round"/>
              <a:buAutoNum type="arabicPeriod"/>
            </a:pPr>
            <a:r>
              <a:rPr lang="iw-IL" sz="2400">
                <a:solidFill>
                  <a:srgbClr val="B95309"/>
                </a:solidFill>
                <a:latin typeface="Varela Round"/>
                <a:ea typeface="Varela Round"/>
                <a:cs typeface="Varela Round"/>
                <a:sym typeface="Varela Round"/>
              </a:rPr>
              <a:t>להיות רלוונטיים – לכתוב מה שמתאים</a:t>
            </a:r>
            <a:endParaRPr/>
          </a:p>
          <a:p>
            <a:pPr indent="-342900" lvl="0" marL="342900" marR="0" rtl="1" algn="r">
              <a:spcBef>
                <a:spcPts val="0"/>
              </a:spcBef>
              <a:spcAft>
                <a:spcPts val="0"/>
              </a:spcAft>
              <a:buClr>
                <a:srgbClr val="B95309"/>
              </a:buClr>
              <a:buSzPts val="2400"/>
              <a:buFont typeface="Varela Round"/>
              <a:buAutoNum type="arabicPeriod"/>
            </a:pPr>
            <a:r>
              <a:rPr lang="iw-IL" sz="2400">
                <a:solidFill>
                  <a:srgbClr val="B95309"/>
                </a:solidFill>
                <a:latin typeface="Varela Round"/>
                <a:ea typeface="Varela Round"/>
                <a:cs typeface="Varela Round"/>
                <a:sym typeface="Varela Round"/>
              </a:rPr>
              <a:t>להבליט השגים מיוחדים</a:t>
            </a:r>
            <a:endParaRPr/>
          </a:p>
          <a:p>
            <a:pPr indent="-342900" lvl="0" marL="342900" marR="0" rtl="1" algn="r">
              <a:spcBef>
                <a:spcPts val="0"/>
              </a:spcBef>
              <a:spcAft>
                <a:spcPts val="0"/>
              </a:spcAft>
              <a:buClr>
                <a:srgbClr val="B95309"/>
              </a:buClr>
              <a:buSzPts val="2400"/>
              <a:buFont typeface="Varela Round"/>
              <a:buAutoNum type="arabicPeriod"/>
            </a:pPr>
            <a:r>
              <a:rPr lang="iw-IL" sz="2400">
                <a:solidFill>
                  <a:srgbClr val="B95309"/>
                </a:solidFill>
                <a:latin typeface="Varela Round"/>
                <a:ea typeface="Varela Round"/>
                <a:cs typeface="Varela Round"/>
                <a:sym typeface="Varela Round"/>
              </a:rPr>
              <a:t>להתאים את קורות החיים למישרה שאתם מתמודדים עליה</a:t>
            </a:r>
            <a:endParaRPr/>
          </a:p>
          <a:p>
            <a:pPr indent="-342900" lvl="0" marL="342900" marR="0" rtl="1" algn="r">
              <a:spcBef>
                <a:spcPts val="0"/>
              </a:spcBef>
              <a:spcAft>
                <a:spcPts val="0"/>
              </a:spcAft>
              <a:buClr>
                <a:srgbClr val="B95309"/>
              </a:buClr>
              <a:buSzPts val="2400"/>
              <a:buFont typeface="Varela Round"/>
              <a:buAutoNum type="arabicPeriod"/>
            </a:pPr>
            <a:r>
              <a:rPr lang="iw-IL" sz="2400">
                <a:solidFill>
                  <a:srgbClr val="B95309"/>
                </a:solidFill>
                <a:latin typeface="Varela Round"/>
                <a:ea typeface="Varela Round"/>
                <a:cs typeface="Varela Round"/>
                <a:sym typeface="Varela Round"/>
              </a:rPr>
              <a:t>להיות תמציתיים</a:t>
            </a:r>
            <a:endParaRPr/>
          </a:p>
          <a:p>
            <a:pPr indent="-342900" lvl="0" marL="342900" marR="0" rtl="1" algn="r">
              <a:spcBef>
                <a:spcPts val="0"/>
              </a:spcBef>
              <a:spcAft>
                <a:spcPts val="0"/>
              </a:spcAft>
              <a:buClr>
                <a:srgbClr val="B95309"/>
              </a:buClr>
              <a:buSzPts val="2400"/>
              <a:buFont typeface="Varela Round"/>
              <a:buAutoNum type="arabicPeriod"/>
            </a:pPr>
            <a:r>
              <a:rPr lang="iw-IL" sz="2400">
                <a:solidFill>
                  <a:srgbClr val="B95309"/>
                </a:solidFill>
                <a:latin typeface="Varela Round"/>
                <a:ea typeface="Varela Round"/>
                <a:cs typeface="Varela Round"/>
                <a:sym typeface="Varela Round"/>
              </a:rPr>
              <a:t>לא לפחד משיווק אישי – "לספר את הסיפור שלכם".</a:t>
            </a:r>
            <a:endParaRPr/>
          </a:p>
          <a:p>
            <a:pPr indent="-342900" lvl="0" marL="342900" marR="0" rtl="1" algn="r">
              <a:spcBef>
                <a:spcPts val="0"/>
              </a:spcBef>
              <a:spcAft>
                <a:spcPts val="0"/>
              </a:spcAft>
              <a:buClr>
                <a:srgbClr val="B95309"/>
              </a:buClr>
              <a:buSzPts val="2400"/>
              <a:buFont typeface="Varela Round"/>
              <a:buAutoNum type="arabicPeriod"/>
            </a:pPr>
            <a:r>
              <a:rPr lang="iw-IL" sz="2400">
                <a:solidFill>
                  <a:srgbClr val="B95309"/>
                </a:solidFill>
                <a:latin typeface="Varela Round"/>
                <a:ea typeface="Varela Round"/>
                <a:cs typeface="Varela Round"/>
                <a:sym typeface="Varela Round"/>
              </a:rPr>
              <a:t>הבליטו את היתרון היחסי שלכם</a:t>
            </a:r>
            <a:endParaRPr/>
          </a:p>
          <a:p>
            <a:pPr indent="-342900" lvl="0" marL="342900" marR="0" rtl="1" algn="r">
              <a:spcBef>
                <a:spcPts val="0"/>
              </a:spcBef>
              <a:spcAft>
                <a:spcPts val="0"/>
              </a:spcAft>
              <a:buClr>
                <a:srgbClr val="B95309"/>
              </a:buClr>
              <a:buSzPts val="2400"/>
              <a:buFont typeface="Varela Round"/>
              <a:buAutoNum type="arabicPeriod"/>
            </a:pPr>
            <a:r>
              <a:rPr lang="iw-IL" sz="2400">
                <a:solidFill>
                  <a:srgbClr val="B95309"/>
                </a:solidFill>
                <a:latin typeface="Varela Round"/>
                <a:ea typeface="Varela Round"/>
                <a:cs typeface="Varela Round"/>
                <a:sym typeface="Varela Round"/>
              </a:rPr>
              <a:t>לשמור על מיבנה אחיד </a:t>
            </a:r>
            <a:endParaRPr/>
          </a:p>
          <a:p>
            <a:pPr indent="-342900" lvl="0" marL="342900" marR="0" rtl="1" algn="r">
              <a:spcBef>
                <a:spcPts val="0"/>
              </a:spcBef>
              <a:spcAft>
                <a:spcPts val="0"/>
              </a:spcAft>
              <a:buClr>
                <a:srgbClr val="B95309"/>
              </a:buClr>
              <a:buSzPts val="2400"/>
              <a:buFont typeface="Varela Round"/>
              <a:buAutoNum type="arabicPeriod"/>
            </a:pPr>
            <a:r>
              <a:rPr lang="iw-IL" sz="2400">
                <a:solidFill>
                  <a:srgbClr val="B95309"/>
                </a:solidFill>
                <a:latin typeface="Varela Round"/>
                <a:ea typeface="Varela Round"/>
                <a:cs typeface="Varela Round"/>
                <a:sym typeface="Varela Round"/>
              </a:rPr>
              <a:t>לכתוב רק בפורמאט Word</a:t>
            </a:r>
            <a:endParaRPr sz="2400">
              <a:solidFill>
                <a:srgbClr val="B95309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indent="-342900" lvl="0" marL="342900" marR="0" rtl="1" algn="r">
              <a:spcBef>
                <a:spcPts val="0"/>
              </a:spcBef>
              <a:spcAft>
                <a:spcPts val="0"/>
              </a:spcAft>
              <a:buClr>
                <a:srgbClr val="B95309"/>
              </a:buClr>
              <a:buSzPts val="2400"/>
              <a:buFont typeface="Varela Round"/>
              <a:buAutoNum type="arabicPeriod"/>
            </a:pPr>
            <a:r>
              <a:rPr lang="iw-IL" sz="2400">
                <a:solidFill>
                  <a:srgbClr val="B95309"/>
                </a:solidFill>
                <a:latin typeface="Varela Round"/>
                <a:ea typeface="Varela Round"/>
                <a:cs typeface="Varela Round"/>
                <a:sym typeface="Varela Round"/>
              </a:rPr>
              <a:t>לנהל את תהליך קורות החיים</a:t>
            </a:r>
            <a:endParaRPr/>
          </a:p>
          <a:p>
            <a:pPr indent="-228600" lvl="0" marL="342900" marR="0" rt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6" name="Google Shape;416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4538" y="1851102"/>
            <a:ext cx="3568390" cy="39140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27"/>
          <p:cNvSpPr txBox="1"/>
          <p:nvPr>
            <p:ph type="title"/>
          </p:nvPr>
        </p:nvSpPr>
        <p:spPr>
          <a:xfrm>
            <a:off x="-946926" y="606625"/>
            <a:ext cx="12555345" cy="960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iw-IL" sz="4800">
                <a:solidFill>
                  <a:srgbClr val="B95309"/>
                </a:solidFill>
                <a:latin typeface="Varela Round"/>
                <a:ea typeface="Varela Round"/>
                <a:cs typeface="Varela Round"/>
                <a:sym typeface="Varela Round"/>
              </a:rPr>
              <a:t>ראיון עבודה –  צריך רק תשובה חיובית אחת.</a:t>
            </a:r>
            <a:endParaRPr sz="4800">
              <a:solidFill>
                <a:srgbClr val="B95309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422" name="Google Shape;422;p27"/>
          <p:cNvSpPr txBox="1"/>
          <p:nvPr/>
        </p:nvSpPr>
        <p:spPr>
          <a:xfrm>
            <a:off x="1962615" y="1906859"/>
            <a:ext cx="9099395" cy="44319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1" algn="r">
              <a:spcBef>
                <a:spcPts val="0"/>
              </a:spcBef>
              <a:spcAft>
                <a:spcPts val="0"/>
              </a:spcAft>
              <a:buClr>
                <a:srgbClr val="B95309"/>
              </a:buClr>
              <a:buSzPts val="2400"/>
              <a:buFont typeface="Varela Round"/>
              <a:buAutoNum type="arabicPeriod"/>
            </a:pPr>
            <a:r>
              <a:rPr lang="iw-IL" sz="2400">
                <a:solidFill>
                  <a:srgbClr val="B95309"/>
                </a:solidFill>
                <a:latin typeface="Varela Round"/>
                <a:ea typeface="Varela Round"/>
                <a:cs typeface="Varela Round"/>
                <a:sym typeface="Varela Round"/>
              </a:rPr>
              <a:t>להתכונן. לקרוא. להתאמן. </a:t>
            </a:r>
            <a:endParaRPr/>
          </a:p>
          <a:p>
            <a:pPr indent="-342900" lvl="0" marL="342900" marR="0" rtl="1" algn="r">
              <a:spcBef>
                <a:spcPts val="0"/>
              </a:spcBef>
              <a:spcAft>
                <a:spcPts val="0"/>
              </a:spcAft>
              <a:buClr>
                <a:srgbClr val="B95309"/>
              </a:buClr>
              <a:buSzPts val="2400"/>
              <a:buFont typeface="Varela Round"/>
              <a:buAutoNum type="arabicPeriod"/>
            </a:pPr>
            <a:r>
              <a:rPr lang="iw-IL" sz="2400">
                <a:solidFill>
                  <a:srgbClr val="B95309"/>
                </a:solidFill>
                <a:latin typeface="Varela Round"/>
                <a:ea typeface="Varela Round"/>
                <a:cs typeface="Varela Round"/>
                <a:sym typeface="Varela Round"/>
              </a:rPr>
              <a:t>לתת דוגמאות קונקרטיות.</a:t>
            </a:r>
            <a:endParaRPr/>
          </a:p>
          <a:p>
            <a:pPr indent="-342900" lvl="0" marL="342900" marR="0" rtl="1" algn="r">
              <a:spcBef>
                <a:spcPts val="0"/>
              </a:spcBef>
              <a:spcAft>
                <a:spcPts val="0"/>
              </a:spcAft>
              <a:buClr>
                <a:srgbClr val="B95309"/>
              </a:buClr>
              <a:buSzPts val="2400"/>
              <a:buFont typeface="Varela Round"/>
              <a:buAutoNum type="arabicPeriod"/>
            </a:pPr>
            <a:r>
              <a:rPr lang="iw-IL" sz="2400">
                <a:solidFill>
                  <a:srgbClr val="B95309"/>
                </a:solidFill>
                <a:latin typeface="Varela Round"/>
                <a:ea typeface="Varela Round"/>
                <a:cs typeface="Varela Round"/>
                <a:sym typeface="Varela Round"/>
              </a:rPr>
              <a:t>לענות על השאלות ולא לחזור עליהן.</a:t>
            </a:r>
            <a:endParaRPr/>
          </a:p>
          <a:p>
            <a:pPr indent="-342900" lvl="0" marL="342900" marR="0" rtl="1" algn="r">
              <a:spcBef>
                <a:spcPts val="0"/>
              </a:spcBef>
              <a:spcAft>
                <a:spcPts val="0"/>
              </a:spcAft>
              <a:buClr>
                <a:srgbClr val="B95309"/>
              </a:buClr>
              <a:buSzPts val="2400"/>
              <a:buFont typeface="Varela Round"/>
              <a:buAutoNum type="arabicPeriod"/>
            </a:pPr>
            <a:r>
              <a:rPr lang="iw-IL" sz="2400">
                <a:solidFill>
                  <a:srgbClr val="B95309"/>
                </a:solidFill>
                <a:latin typeface="Varela Round"/>
                <a:ea typeface="Varela Round"/>
                <a:cs typeface="Varela Round"/>
                <a:sym typeface="Varela Round"/>
              </a:rPr>
              <a:t>להקפיד על קוד לבוש מתאים.</a:t>
            </a:r>
            <a:endParaRPr/>
          </a:p>
          <a:p>
            <a:pPr indent="-342900" lvl="0" marL="342900" marR="0" rtl="1" algn="r">
              <a:spcBef>
                <a:spcPts val="0"/>
              </a:spcBef>
              <a:spcAft>
                <a:spcPts val="0"/>
              </a:spcAft>
              <a:buClr>
                <a:srgbClr val="B95309"/>
              </a:buClr>
              <a:buSzPts val="2400"/>
              <a:buFont typeface="Varela Round"/>
              <a:buAutoNum type="arabicPeriod"/>
            </a:pPr>
            <a:r>
              <a:rPr lang="iw-IL" sz="2400">
                <a:solidFill>
                  <a:srgbClr val="B95309"/>
                </a:solidFill>
                <a:latin typeface="Varela Round"/>
                <a:ea typeface="Varela Round"/>
                <a:cs typeface="Varela Round"/>
                <a:sym typeface="Varela Round"/>
              </a:rPr>
              <a:t>ראיון בזום? להיערך בהתאם (רקע, חולצה, רעש, סאונד, פתקים מסייעים)</a:t>
            </a:r>
            <a:endParaRPr/>
          </a:p>
          <a:p>
            <a:pPr indent="-342900" lvl="0" marL="342900" marR="0" rtl="1" algn="r">
              <a:spcBef>
                <a:spcPts val="0"/>
              </a:spcBef>
              <a:spcAft>
                <a:spcPts val="0"/>
              </a:spcAft>
              <a:buClr>
                <a:srgbClr val="B95309"/>
              </a:buClr>
              <a:buSzPts val="2400"/>
              <a:buFont typeface="Varela Round"/>
              <a:buAutoNum type="arabicPeriod"/>
            </a:pPr>
            <a:r>
              <a:rPr lang="iw-IL" sz="2400">
                <a:solidFill>
                  <a:srgbClr val="B95309"/>
                </a:solidFill>
                <a:latin typeface="Varela Round"/>
                <a:ea typeface="Varela Round"/>
                <a:cs typeface="Varela Round"/>
                <a:sym typeface="Varela Round"/>
              </a:rPr>
              <a:t>ראיון פרונטאלי? להגיע בזמן ואף להקדים.</a:t>
            </a:r>
            <a:endParaRPr/>
          </a:p>
          <a:p>
            <a:pPr indent="-342900" lvl="0" marL="342900" marR="0" rtl="1" algn="r">
              <a:spcBef>
                <a:spcPts val="0"/>
              </a:spcBef>
              <a:spcAft>
                <a:spcPts val="0"/>
              </a:spcAft>
              <a:buClr>
                <a:srgbClr val="B95309"/>
              </a:buClr>
              <a:buSzPts val="2400"/>
              <a:buFont typeface="Varela Round"/>
              <a:buAutoNum type="arabicPeriod"/>
            </a:pPr>
            <a:r>
              <a:rPr lang="iw-IL" sz="2400">
                <a:solidFill>
                  <a:srgbClr val="B95309"/>
                </a:solidFill>
                <a:latin typeface="Varela Round"/>
                <a:ea typeface="Varela Round"/>
                <a:cs typeface="Varela Round"/>
                <a:sym typeface="Varela Round"/>
              </a:rPr>
              <a:t>משימת בית – להקדיש זמן.</a:t>
            </a:r>
            <a:endParaRPr/>
          </a:p>
          <a:p>
            <a:pPr indent="-342900" lvl="0" marL="342900" marR="0" rtl="1" algn="r">
              <a:spcBef>
                <a:spcPts val="0"/>
              </a:spcBef>
              <a:spcAft>
                <a:spcPts val="0"/>
              </a:spcAft>
              <a:buClr>
                <a:srgbClr val="B95309"/>
              </a:buClr>
              <a:buSzPts val="2400"/>
              <a:buFont typeface="Varela Round"/>
              <a:buAutoNum type="arabicPeriod"/>
            </a:pPr>
            <a:r>
              <a:rPr lang="iw-IL" sz="2400">
                <a:solidFill>
                  <a:srgbClr val="B95309"/>
                </a:solidFill>
                <a:latin typeface="Varela Round"/>
                <a:ea typeface="Varela Round"/>
                <a:cs typeface="Varela Round"/>
                <a:sym typeface="Varela Round"/>
              </a:rPr>
              <a:t>להקשיב לשאלות עד הסוף. שאלה קשה? לעבור הלאה.</a:t>
            </a:r>
            <a:endParaRPr/>
          </a:p>
          <a:p>
            <a:pPr indent="-342900" lvl="0" marL="342900" marR="0" rtl="1" algn="r">
              <a:spcBef>
                <a:spcPts val="0"/>
              </a:spcBef>
              <a:spcAft>
                <a:spcPts val="0"/>
              </a:spcAft>
              <a:buClr>
                <a:srgbClr val="B95309"/>
              </a:buClr>
              <a:buSzPts val="2400"/>
              <a:buFont typeface="Varela Round"/>
              <a:buAutoNum type="arabicPeriod"/>
            </a:pPr>
            <a:r>
              <a:rPr lang="iw-IL" sz="2400">
                <a:solidFill>
                  <a:srgbClr val="B95309"/>
                </a:solidFill>
                <a:latin typeface="Varela Round"/>
                <a:ea typeface="Varela Round"/>
                <a:cs typeface="Varela Round"/>
                <a:sym typeface="Varela Round"/>
              </a:rPr>
              <a:t>להכין רשימת ממליצים ולהכין אותם לשיחה.</a:t>
            </a:r>
            <a:endParaRPr/>
          </a:p>
          <a:p>
            <a:pPr indent="-342900" lvl="0" marL="342900" marR="0" rtl="1" algn="r">
              <a:spcBef>
                <a:spcPts val="0"/>
              </a:spcBef>
              <a:spcAft>
                <a:spcPts val="0"/>
              </a:spcAft>
              <a:buClr>
                <a:srgbClr val="B95309"/>
              </a:buClr>
              <a:buSzPts val="2400"/>
              <a:buFont typeface="Varela Round"/>
              <a:buAutoNum type="arabicPeriod"/>
            </a:pPr>
            <a:r>
              <a:rPr lang="iw-IL" sz="2400">
                <a:solidFill>
                  <a:srgbClr val="B95309"/>
                </a:solidFill>
                <a:latin typeface="Varela Round"/>
                <a:ea typeface="Varela Round"/>
                <a:cs typeface="Varela Round"/>
                <a:sym typeface="Varela Round"/>
              </a:rPr>
              <a:t> גישה חיובית, לא לבלף, להשאיר שובל בחדר...</a:t>
            </a:r>
            <a:endParaRPr/>
          </a:p>
          <a:p>
            <a:pPr indent="-190500" lvl="0" marL="342900" marR="0" rt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rgbClr val="B95309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indent="-2286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3" name="Google Shape;423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2381" y="2107580"/>
            <a:ext cx="1780595" cy="39635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8" name="Google Shape;428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72762" y="2003850"/>
            <a:ext cx="3735658" cy="3315282"/>
          </a:xfrm>
          <a:prstGeom prst="rect">
            <a:avLst/>
          </a:prstGeom>
          <a:noFill/>
          <a:ln>
            <a:noFill/>
          </a:ln>
        </p:spPr>
      </p:pic>
      <p:sp>
        <p:nvSpPr>
          <p:cNvPr id="429" name="Google Shape;429;p28"/>
          <p:cNvSpPr txBox="1"/>
          <p:nvPr/>
        </p:nvSpPr>
        <p:spPr>
          <a:xfrm>
            <a:off x="245328" y="1120676"/>
            <a:ext cx="7627434" cy="46166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w-IL" sz="2400">
                <a:solidFill>
                  <a:srgbClr val="B95309"/>
                </a:solidFill>
                <a:latin typeface="Varela Round"/>
                <a:ea typeface="Varela Round"/>
                <a:cs typeface="Varela Round"/>
                <a:sym typeface="Varela Round"/>
              </a:rPr>
              <a:t>לבקש לדעת </a:t>
            </a:r>
            <a:r>
              <a:rPr b="1" lang="iw-IL" sz="2800">
                <a:solidFill>
                  <a:srgbClr val="B95309"/>
                </a:solidFill>
                <a:latin typeface="Varela Round"/>
                <a:ea typeface="Varela Round"/>
                <a:cs typeface="Varela Round"/>
                <a:sym typeface="Varela Round"/>
              </a:rPr>
              <a:t>את הסיבה.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w-IL" sz="2400">
                <a:solidFill>
                  <a:srgbClr val="B95309"/>
                </a:solidFill>
                <a:latin typeface="Varela Round"/>
                <a:ea typeface="Varela Round"/>
                <a:cs typeface="Varela Round"/>
                <a:sym typeface="Varela Round"/>
              </a:rPr>
              <a:t>לבדוק האם ניתן </a:t>
            </a:r>
            <a:r>
              <a:rPr b="1" lang="iw-IL" sz="2800">
                <a:solidFill>
                  <a:srgbClr val="B95309"/>
                </a:solidFill>
                <a:latin typeface="Varela Round"/>
                <a:ea typeface="Varela Round"/>
                <a:cs typeface="Varela Round"/>
                <a:sym typeface="Varela Round"/>
              </a:rPr>
              <a:t>להיות בקשר </a:t>
            </a:r>
            <a:r>
              <a:rPr lang="iw-IL" sz="2400">
                <a:solidFill>
                  <a:srgbClr val="B95309"/>
                </a:solidFill>
                <a:latin typeface="Varela Round"/>
                <a:ea typeface="Varela Round"/>
                <a:cs typeface="Varela Round"/>
                <a:sym typeface="Varela Round"/>
              </a:rPr>
              <a:t>לגבי </a:t>
            </a:r>
            <a:r>
              <a:rPr b="1" lang="iw-IL" sz="2800">
                <a:solidFill>
                  <a:srgbClr val="B95309"/>
                </a:solidFill>
                <a:latin typeface="Varela Round"/>
                <a:ea typeface="Varela Round"/>
                <a:cs typeface="Varela Round"/>
                <a:sym typeface="Varela Round"/>
              </a:rPr>
              <a:t>מישרות אחרות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w-IL" sz="2400">
                <a:solidFill>
                  <a:srgbClr val="B95309"/>
                </a:solidFill>
                <a:latin typeface="Varela Round"/>
                <a:ea typeface="Varela Round"/>
                <a:cs typeface="Varela Round"/>
                <a:sym typeface="Varela Round"/>
              </a:rPr>
              <a:t>לבקש להיות בקשר עם </a:t>
            </a:r>
            <a:r>
              <a:rPr b="1" lang="iw-IL" sz="2800">
                <a:solidFill>
                  <a:srgbClr val="B95309"/>
                </a:solidFill>
                <a:latin typeface="Varela Round"/>
                <a:ea typeface="Varela Round"/>
                <a:cs typeface="Varela Round"/>
                <a:sym typeface="Varela Round"/>
              </a:rPr>
              <a:t>איש הקשר שלכם</a:t>
            </a:r>
            <a:r>
              <a:rPr lang="iw-IL" sz="2400">
                <a:solidFill>
                  <a:srgbClr val="B95309"/>
                </a:solidFill>
                <a:latin typeface="Varela Round"/>
                <a:ea typeface="Varela Round"/>
                <a:cs typeface="Varela Round"/>
                <a:sym typeface="Varela Round"/>
              </a:rPr>
              <a:t>.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w-IL" sz="2400">
                <a:solidFill>
                  <a:srgbClr val="B95309"/>
                </a:solidFill>
                <a:latin typeface="Varela Round"/>
                <a:ea typeface="Varela Round"/>
                <a:cs typeface="Varela Round"/>
                <a:sym typeface="Varela Round"/>
              </a:rPr>
              <a:t>אם הארגון מעניין – להמשיך</a:t>
            </a:r>
            <a:r>
              <a:rPr b="1" lang="iw-IL" sz="2800">
                <a:solidFill>
                  <a:srgbClr val="B95309"/>
                </a:solidFill>
                <a:latin typeface="Varela Round"/>
                <a:ea typeface="Varela Round"/>
                <a:cs typeface="Varela Round"/>
                <a:sym typeface="Varela Round"/>
              </a:rPr>
              <a:t> ולעקוב </a:t>
            </a:r>
            <a:r>
              <a:rPr lang="iw-IL" sz="2400">
                <a:solidFill>
                  <a:srgbClr val="B95309"/>
                </a:solidFill>
                <a:latin typeface="Varela Round"/>
                <a:ea typeface="Varela Round"/>
                <a:cs typeface="Varela Round"/>
                <a:sym typeface="Varela Round"/>
              </a:rPr>
              <a:t>אחר מישרות שנפתחות.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B95309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w-IL" sz="2800">
                <a:solidFill>
                  <a:srgbClr val="B95309"/>
                </a:solidFill>
                <a:latin typeface="Varela Round"/>
                <a:ea typeface="Varela Round"/>
                <a:cs typeface="Varela Round"/>
                <a:sym typeface="Varela Round"/>
              </a:rPr>
              <a:t>לשחזר</a:t>
            </a:r>
            <a:r>
              <a:rPr lang="iw-IL" sz="2400">
                <a:solidFill>
                  <a:srgbClr val="B95309"/>
                </a:solidFill>
                <a:latin typeface="Varela Round"/>
                <a:ea typeface="Varela Round"/>
                <a:cs typeface="Varela Round"/>
                <a:sym typeface="Varela Round"/>
              </a:rPr>
              <a:t>  את הראיונות – כתיבה, הקלטה (5 שעות).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w-IL" sz="2400">
                <a:solidFill>
                  <a:srgbClr val="B95309"/>
                </a:solidFill>
                <a:latin typeface="Varela Round"/>
                <a:ea typeface="Varela Round"/>
                <a:cs typeface="Varela Round"/>
                <a:sym typeface="Varela Round"/>
              </a:rPr>
              <a:t>לנתח</a:t>
            </a:r>
            <a:r>
              <a:rPr b="1" lang="iw-IL" sz="2800">
                <a:solidFill>
                  <a:srgbClr val="B95309"/>
                </a:solidFill>
                <a:latin typeface="Varela Round"/>
                <a:ea typeface="Varela Round"/>
                <a:cs typeface="Varela Round"/>
                <a:sym typeface="Varela Round"/>
              </a:rPr>
              <a:t> את מהלך הראיון.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w-IL" sz="2400">
                <a:solidFill>
                  <a:srgbClr val="B95309"/>
                </a:solidFill>
                <a:latin typeface="Varela Round"/>
                <a:ea typeface="Varela Round"/>
                <a:cs typeface="Varela Round"/>
                <a:sym typeface="Varela Round"/>
              </a:rPr>
              <a:t>לבדוק היכן ניתן </a:t>
            </a:r>
            <a:r>
              <a:rPr b="1" lang="iw-IL" sz="2800">
                <a:solidFill>
                  <a:srgbClr val="B95309"/>
                </a:solidFill>
                <a:latin typeface="Varela Round"/>
                <a:ea typeface="Varela Round"/>
                <a:cs typeface="Varela Round"/>
                <a:sym typeface="Varela Round"/>
              </a:rPr>
              <a:t>להציג תשובות טובות יותר</a:t>
            </a:r>
            <a:r>
              <a:rPr lang="iw-IL" sz="2400">
                <a:solidFill>
                  <a:srgbClr val="B95309"/>
                </a:solidFill>
                <a:latin typeface="Varela Round"/>
                <a:ea typeface="Varela Round"/>
                <a:cs typeface="Varela Round"/>
                <a:sym typeface="Varela Round"/>
              </a:rPr>
              <a:t>.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w-IL" sz="2400">
                <a:solidFill>
                  <a:srgbClr val="B95309"/>
                </a:solidFill>
                <a:latin typeface="Varela Round"/>
                <a:ea typeface="Varela Round"/>
                <a:cs typeface="Varela Round"/>
                <a:sym typeface="Varela Round"/>
              </a:rPr>
              <a:t>להתאמן, לתרגל, </a:t>
            </a:r>
            <a:r>
              <a:rPr b="1" lang="iw-IL" sz="2800">
                <a:solidFill>
                  <a:srgbClr val="B95309"/>
                </a:solidFill>
                <a:latin typeface="Varela Round"/>
                <a:ea typeface="Varela Round"/>
                <a:cs typeface="Varela Round"/>
                <a:sym typeface="Varela Round"/>
              </a:rPr>
              <a:t>להתנסות</a:t>
            </a:r>
            <a:r>
              <a:rPr lang="iw-IL" sz="2400">
                <a:solidFill>
                  <a:srgbClr val="B95309"/>
                </a:solidFill>
                <a:latin typeface="Varela Round"/>
                <a:ea typeface="Varela Round"/>
                <a:cs typeface="Varela Round"/>
                <a:sym typeface="Varela Round"/>
              </a:rPr>
              <a:t>.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w-IL" sz="2800">
                <a:solidFill>
                  <a:srgbClr val="B95309"/>
                </a:solidFill>
                <a:latin typeface="Varela Round"/>
                <a:ea typeface="Varela Round"/>
                <a:cs typeface="Varela Round"/>
                <a:sym typeface="Varela Round"/>
              </a:rPr>
              <a:t>להתייעץ</a:t>
            </a:r>
            <a:r>
              <a:rPr lang="iw-IL" sz="2400">
                <a:solidFill>
                  <a:srgbClr val="B95309"/>
                </a:solidFill>
                <a:latin typeface="Varela Round"/>
                <a:ea typeface="Varela Round"/>
                <a:cs typeface="Varela Round"/>
                <a:sym typeface="Varela Round"/>
              </a:rPr>
              <a:t> עם איש מקצוע.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0" name="Google Shape;430;p28"/>
          <p:cNvSpPr txBox="1"/>
          <p:nvPr/>
        </p:nvSpPr>
        <p:spPr>
          <a:xfrm>
            <a:off x="7430430" y="591014"/>
            <a:ext cx="4761570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w-IL" sz="4800">
                <a:solidFill>
                  <a:srgbClr val="B95309"/>
                </a:solidFill>
                <a:latin typeface="Varela Round"/>
                <a:ea typeface="Varela Round"/>
                <a:cs typeface="Varela Round"/>
                <a:sym typeface="Varela Round"/>
              </a:rPr>
              <a:t>וכשמגיע ה"לא"?</a:t>
            </a:r>
            <a:endParaRPr sz="4800">
              <a:solidFill>
                <a:srgbClr val="B95309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29"/>
          <p:cNvSpPr txBox="1"/>
          <p:nvPr/>
        </p:nvSpPr>
        <p:spPr>
          <a:xfrm>
            <a:off x="4686301" y="1168404"/>
            <a:ext cx="7791913" cy="50783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w-IL" sz="3600">
                <a:solidFill>
                  <a:srgbClr val="B95309"/>
                </a:solidFill>
                <a:latin typeface="Arial"/>
                <a:ea typeface="Arial"/>
                <a:cs typeface="Arial"/>
                <a:sym typeface="Arial"/>
              </a:rPr>
              <a:t>לתכנן וגם לזרום.</a:t>
            </a:r>
            <a:endParaRPr/>
          </a:p>
          <a:p>
            <a:pPr indent="0" lvl="0" marL="0" marR="0" rtl="1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w-IL" sz="3600">
                <a:solidFill>
                  <a:srgbClr val="B95309"/>
                </a:solidFill>
                <a:latin typeface="Arial"/>
                <a:ea typeface="Arial"/>
                <a:cs typeface="Arial"/>
                <a:sym typeface="Arial"/>
              </a:rPr>
              <a:t>אדם צריך שתהיה לו מילה.</a:t>
            </a:r>
            <a:endParaRPr/>
          </a:p>
          <a:p>
            <a:pPr indent="0" lvl="0" marL="0" marR="0" rtl="1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w-IL" sz="3600">
                <a:solidFill>
                  <a:srgbClr val="B95309"/>
                </a:solidFill>
                <a:latin typeface="Arial"/>
                <a:ea typeface="Arial"/>
                <a:cs typeface="Arial"/>
                <a:sym typeface="Arial"/>
              </a:rPr>
              <a:t>לדעת לספר את הסיפור שלך.</a:t>
            </a:r>
            <a:endParaRPr/>
          </a:p>
          <a:p>
            <a:pPr indent="0" lvl="0" marL="0" marR="0" rtl="1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w-IL" sz="3600">
                <a:solidFill>
                  <a:srgbClr val="B95309"/>
                </a:solidFill>
                <a:latin typeface="Arial"/>
                <a:ea typeface="Arial"/>
                <a:cs typeface="Arial"/>
                <a:sym typeface="Arial"/>
              </a:rPr>
              <a:t>להכיר אנשים, לשמור על קשרים.</a:t>
            </a:r>
            <a:endParaRPr/>
          </a:p>
          <a:p>
            <a:pPr indent="0" lvl="0" marL="0" marR="0" rtl="1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w-IL" sz="3600">
                <a:solidFill>
                  <a:srgbClr val="B95309"/>
                </a:solidFill>
                <a:latin typeface="Arial"/>
                <a:ea typeface="Arial"/>
                <a:cs typeface="Arial"/>
                <a:sym typeface="Arial"/>
              </a:rPr>
              <a:t>לבנות יחסים לטווח ארוך.</a:t>
            </a:r>
            <a:endParaRPr/>
          </a:p>
          <a:p>
            <a:pPr indent="0" lvl="0" marL="0" marR="0" rtl="1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w-IL" sz="3600">
                <a:solidFill>
                  <a:srgbClr val="B95309"/>
                </a:solidFill>
                <a:latin typeface="Arial"/>
                <a:ea typeface="Arial"/>
                <a:cs typeface="Arial"/>
                <a:sym typeface="Arial"/>
              </a:rPr>
              <a:t>זמן לעצמך. לבד.</a:t>
            </a:r>
            <a:endParaRPr/>
          </a:p>
          <a:p>
            <a:pPr indent="0" lvl="0" marL="0" marR="0" rtl="1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w-IL" sz="3600">
                <a:solidFill>
                  <a:srgbClr val="B95309"/>
                </a:solidFill>
                <a:latin typeface="Arial"/>
                <a:ea typeface="Arial"/>
                <a:cs typeface="Arial"/>
                <a:sym typeface="Arial"/>
              </a:rPr>
              <a:t>תיכנון משימות.</a:t>
            </a:r>
            <a:endParaRPr/>
          </a:p>
          <a:p>
            <a:pPr indent="0" lvl="0" marL="0" marR="0" rtl="1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w-IL" sz="3600">
                <a:solidFill>
                  <a:srgbClr val="B95309"/>
                </a:solidFill>
                <a:latin typeface="Arial"/>
                <a:ea typeface="Arial"/>
                <a:cs typeface="Arial"/>
                <a:sym typeface="Arial"/>
              </a:rPr>
              <a:t>ניהול זמן?   ניהול עצמי!</a:t>
            </a:r>
            <a:endParaRPr/>
          </a:p>
          <a:p>
            <a:pPr indent="0" lvl="0" marL="0" marR="0" rtl="1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w-IL" sz="3600">
                <a:solidFill>
                  <a:srgbClr val="B95309"/>
                </a:solidFill>
                <a:latin typeface="Arial"/>
                <a:ea typeface="Arial"/>
                <a:cs typeface="Arial"/>
                <a:sym typeface="Arial"/>
              </a:rPr>
              <a:t>סליחה, טעיתי, ממשיכים.</a:t>
            </a:r>
            <a:endParaRPr/>
          </a:p>
        </p:txBody>
      </p:sp>
      <p:sp>
        <p:nvSpPr>
          <p:cNvPr id="436" name="Google Shape;436;p29"/>
          <p:cNvSpPr txBox="1"/>
          <p:nvPr/>
        </p:nvSpPr>
        <p:spPr>
          <a:xfrm>
            <a:off x="7050359" y="404534"/>
            <a:ext cx="609414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w-IL" sz="3600">
                <a:solidFill>
                  <a:srgbClr val="B95309"/>
                </a:solidFill>
                <a:latin typeface="Arial"/>
                <a:ea typeface="Arial"/>
                <a:cs typeface="Arial"/>
                <a:sym typeface="Arial"/>
              </a:rPr>
              <a:t>כמה מסקנות....</a:t>
            </a:r>
            <a:endParaRPr/>
          </a:p>
        </p:txBody>
      </p:sp>
      <p:pic>
        <p:nvPicPr>
          <p:cNvPr id="437" name="Google Shape;437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521569" cy="67759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"/>
          <p:cNvSpPr txBox="1"/>
          <p:nvPr/>
        </p:nvSpPr>
        <p:spPr>
          <a:xfrm>
            <a:off x="5696813" y="2161811"/>
            <a:ext cx="1972236" cy="761045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w-IL" sz="3200">
                <a:solidFill>
                  <a:schemeClr val="lt1"/>
                </a:solidFill>
                <a:latin typeface="Varela Round"/>
                <a:ea typeface="Varela Round"/>
                <a:cs typeface="Varela Round"/>
                <a:sym typeface="Varela Round"/>
              </a:rPr>
              <a:t>10 שנים</a:t>
            </a:r>
            <a:endParaRPr b="1" sz="3200">
              <a:solidFill>
                <a:schemeClr val="lt1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175" name="Google Shape;175;p3"/>
          <p:cNvSpPr txBox="1"/>
          <p:nvPr/>
        </p:nvSpPr>
        <p:spPr>
          <a:xfrm>
            <a:off x="6783292" y="3756235"/>
            <a:ext cx="1972235" cy="622621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w-IL" sz="3200">
                <a:solidFill>
                  <a:schemeClr val="lt1"/>
                </a:solidFill>
                <a:latin typeface="Varela Round"/>
                <a:ea typeface="Varela Round"/>
                <a:cs typeface="Varela Round"/>
                <a:sym typeface="Varela Round"/>
              </a:rPr>
              <a:t>שנה וחצי</a:t>
            </a:r>
            <a:endParaRPr b="1" sz="3200">
              <a:solidFill>
                <a:schemeClr val="lt1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177" name="Google Shape;177;p3"/>
          <p:cNvSpPr txBox="1"/>
          <p:nvPr/>
        </p:nvSpPr>
        <p:spPr>
          <a:xfrm>
            <a:off x="121288" y="5602369"/>
            <a:ext cx="1458260" cy="743835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w-IL" sz="3200">
                <a:solidFill>
                  <a:schemeClr val="lt1"/>
                </a:solidFill>
                <a:latin typeface="Varela Round"/>
                <a:ea typeface="Varela Round"/>
                <a:cs typeface="Varela Round"/>
                <a:sym typeface="Varela Round"/>
              </a:rPr>
              <a:t>4 שנים</a:t>
            </a:r>
            <a:endParaRPr b="1" sz="3200">
              <a:solidFill>
                <a:schemeClr val="lt1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180" name="Google Shape;180;p3"/>
          <p:cNvSpPr txBox="1"/>
          <p:nvPr/>
        </p:nvSpPr>
        <p:spPr>
          <a:xfrm>
            <a:off x="7040279" y="858615"/>
            <a:ext cx="1972236" cy="761045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w-IL" sz="3200">
                <a:solidFill>
                  <a:schemeClr val="lt1"/>
                </a:solidFill>
                <a:latin typeface="Varela Round"/>
                <a:ea typeface="Varela Round"/>
                <a:cs typeface="Varela Round"/>
                <a:sym typeface="Varela Round"/>
              </a:rPr>
              <a:t>3 שנים</a:t>
            </a:r>
            <a:endParaRPr b="1" sz="3200">
              <a:solidFill>
                <a:schemeClr val="lt1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182" name="Google Shape;182;p3"/>
          <p:cNvSpPr txBox="1"/>
          <p:nvPr/>
        </p:nvSpPr>
        <p:spPr>
          <a:xfrm>
            <a:off x="-40832" y="1880230"/>
            <a:ext cx="1972236" cy="761045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w-IL" sz="3200">
                <a:solidFill>
                  <a:schemeClr val="lt1"/>
                </a:solidFill>
                <a:latin typeface="Varela Round"/>
                <a:ea typeface="Varela Round"/>
                <a:cs typeface="Varela Round"/>
                <a:sym typeface="Varela Round"/>
              </a:rPr>
              <a:t>שנתיים</a:t>
            </a:r>
            <a:endParaRPr b="1" sz="3200">
              <a:solidFill>
                <a:schemeClr val="lt1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184" name="Google Shape;184;p3"/>
          <p:cNvSpPr txBox="1"/>
          <p:nvPr/>
        </p:nvSpPr>
        <p:spPr>
          <a:xfrm>
            <a:off x="-351087" y="3876342"/>
            <a:ext cx="1972236" cy="761045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w-IL" sz="3200">
                <a:solidFill>
                  <a:schemeClr val="lt1"/>
                </a:solidFill>
                <a:latin typeface="Varela Round"/>
                <a:ea typeface="Varela Round"/>
                <a:cs typeface="Varela Round"/>
                <a:sym typeface="Varela Round"/>
              </a:rPr>
              <a:t>5 שנים</a:t>
            </a:r>
            <a:endParaRPr b="1" sz="3200">
              <a:solidFill>
                <a:schemeClr val="lt1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186" name="Google Shape;186;p3"/>
          <p:cNvSpPr txBox="1"/>
          <p:nvPr/>
        </p:nvSpPr>
        <p:spPr>
          <a:xfrm>
            <a:off x="1354197" y="578270"/>
            <a:ext cx="1972236" cy="761045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w-IL" sz="3200">
                <a:solidFill>
                  <a:schemeClr val="lt1"/>
                </a:solidFill>
                <a:latin typeface="Varela Round"/>
                <a:ea typeface="Varela Round"/>
                <a:cs typeface="Varela Round"/>
                <a:sym typeface="Varela Round"/>
              </a:rPr>
              <a:t>שנתיים</a:t>
            </a:r>
            <a:endParaRPr b="1" sz="3200">
              <a:solidFill>
                <a:schemeClr val="lt1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188" name="Google Shape;188;p3"/>
          <p:cNvSpPr txBox="1"/>
          <p:nvPr/>
        </p:nvSpPr>
        <p:spPr>
          <a:xfrm>
            <a:off x="7192679" y="5503761"/>
            <a:ext cx="1458260" cy="743835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w-IL" sz="3200">
                <a:solidFill>
                  <a:schemeClr val="lt1"/>
                </a:solidFill>
                <a:latin typeface="Varela Round"/>
                <a:ea typeface="Varela Round"/>
                <a:cs typeface="Varela Round"/>
                <a:sym typeface="Varela Round"/>
              </a:rPr>
              <a:t>5 שנים</a:t>
            </a:r>
            <a:endParaRPr b="1" sz="3200">
              <a:solidFill>
                <a:schemeClr val="lt1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pic>
        <p:nvPicPr>
          <p:cNvPr id="174" name="Google Shape;174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266641" y="3756235"/>
            <a:ext cx="2532529" cy="1001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883398" y="5093935"/>
            <a:ext cx="2915772" cy="10012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769411" y="1702444"/>
            <a:ext cx="4301059" cy="154783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הנחיית קבוצות - אורית סוקוליק" id="179" name="Google Shape;179;p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055353" y="236174"/>
            <a:ext cx="3015117" cy="11718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בטר פלייס תפסיק את פעילותה ב-13 ביוני - אוטו" id="181" name="Google Shape;181;p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254130" y="1531658"/>
            <a:ext cx="2897592" cy="174983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אוניברסיטת בן-גוריון בנגב – ויקיפדיה" id="183" name="Google Shape;183;p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835105" y="3624867"/>
            <a:ext cx="3439422" cy="140287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אייס (רשת שיווק) – ויקיפדיה" id="185" name="Google Shape;185;p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352330" y="87251"/>
            <a:ext cx="1756557" cy="13301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632524" y="5326342"/>
            <a:ext cx="2598084" cy="12090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30"/>
          <p:cNvSpPr txBox="1"/>
          <p:nvPr/>
        </p:nvSpPr>
        <p:spPr>
          <a:xfrm>
            <a:off x="1817649" y="2505670"/>
            <a:ext cx="4583152" cy="17543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w-IL" sz="54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שאלות?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w-IL" sz="54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התייחסויות?</a:t>
            </a:r>
            <a:endParaRPr sz="5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31"/>
          <p:cNvSpPr txBox="1"/>
          <p:nvPr/>
        </p:nvSpPr>
        <p:spPr>
          <a:xfrm>
            <a:off x="878147" y="5406215"/>
            <a:ext cx="7195336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-IL" sz="54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תודה רבה ובהצלחה בדרך</a:t>
            </a:r>
            <a:endParaRPr sz="5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1" name="Google Shape;451;p31"/>
          <p:cNvSpPr txBox="1"/>
          <p:nvPr/>
        </p:nvSpPr>
        <p:spPr>
          <a:xfrm>
            <a:off x="878147" y="2228671"/>
            <a:ext cx="6099716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w-IL" sz="2400">
                <a:solidFill>
                  <a:schemeClr val="lt1"/>
                </a:solidFill>
                <a:latin typeface="Gisha"/>
                <a:ea typeface="Gisha"/>
                <a:cs typeface="Gisha"/>
                <a:sym typeface="Gisha"/>
              </a:rPr>
              <a:t>מיכל גלבוע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w-IL" sz="2400">
                <a:solidFill>
                  <a:schemeClr val="lt1"/>
                </a:solidFill>
                <a:latin typeface="Gisha"/>
                <a:ea typeface="Gisha"/>
                <a:cs typeface="Gisha"/>
                <a:sym typeface="Gisha"/>
              </a:rPr>
              <a:t>052-2499313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w-IL" sz="2400" u="sng">
                <a:solidFill>
                  <a:schemeClr val="lt1"/>
                </a:solidFill>
                <a:latin typeface="Gisha"/>
                <a:ea typeface="Gisha"/>
                <a:cs typeface="Gisha"/>
                <a:sym typeface="Gisha"/>
              </a:rPr>
              <a:t>Michalgilboa4@gmail.com</a:t>
            </a:r>
            <a:endParaRPr b="1" sz="2400" u="sng">
              <a:solidFill>
                <a:schemeClr val="lt1"/>
              </a:solidFill>
              <a:latin typeface="Gisha"/>
              <a:ea typeface="Gisha"/>
              <a:cs typeface="Gisha"/>
              <a:sym typeface="Gisha"/>
            </a:endParaRPr>
          </a:p>
        </p:txBody>
      </p:sp>
      <p:sp>
        <p:nvSpPr>
          <p:cNvPr id="452" name="Google Shape;452;p31"/>
          <p:cNvSpPr txBox="1"/>
          <p:nvPr/>
        </p:nvSpPr>
        <p:spPr>
          <a:xfrm>
            <a:off x="3046142" y="4232108"/>
            <a:ext cx="3931721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w-IL" sz="2400">
                <a:solidFill>
                  <a:schemeClr val="lt1"/>
                </a:solidFill>
                <a:latin typeface="Gisha"/>
                <a:ea typeface="Gisha"/>
                <a:cs typeface="Gisha"/>
                <a:sym typeface="Gisha"/>
              </a:rPr>
              <a:t>ניהול קריירות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w-IL" sz="2400" u="sng">
                <a:solidFill>
                  <a:schemeClr val="lt1"/>
                </a:solidFill>
                <a:latin typeface="Gisha"/>
                <a:ea typeface="Gisha"/>
                <a:cs typeface="Gisha"/>
                <a:sym typeface="Gisha"/>
              </a:rPr>
              <a:t>michalgilboa.com</a:t>
            </a:r>
            <a:endParaRPr/>
          </a:p>
        </p:txBody>
      </p:sp>
      <p:pic>
        <p:nvPicPr>
          <p:cNvPr id="450" name="Google Shape;450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5191" y="1905937"/>
            <a:ext cx="2267909" cy="33530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4"/>
          <p:cNvSpPr txBox="1"/>
          <p:nvPr/>
        </p:nvSpPr>
        <p:spPr>
          <a:xfrm>
            <a:off x="-323384" y="3290891"/>
            <a:ext cx="5805457" cy="877917"/>
          </a:xfrm>
          <a:prstGeom prst="rect">
            <a:avLst/>
          </a:prstGeom>
          <a:gradFill>
            <a:gsLst>
              <a:gs pos="0">
                <a:srgbClr val="FFA27B"/>
              </a:gs>
              <a:gs pos="35000">
                <a:srgbClr val="FFBAA2"/>
              </a:gs>
              <a:gs pos="100000">
                <a:srgbClr val="FFE3D9"/>
              </a:gs>
            </a:gsLst>
            <a:lin ang="16200000" scaled="0"/>
          </a:gradFill>
          <a:ln cap="flat" cmpd="sng" w="9525">
            <a:solidFill>
              <a:srgbClr val="F26C0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1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w-IL" sz="3466">
                <a:solidFill>
                  <a:srgbClr val="F26B65"/>
                </a:solidFill>
                <a:latin typeface="Varela Round"/>
                <a:ea typeface="Varela Round"/>
                <a:cs typeface="Varela Round"/>
                <a:sym typeface="Varela Round"/>
              </a:rPr>
              <a:t>www.morphisec.com</a:t>
            </a:r>
            <a:endParaRPr b="1" sz="3466">
              <a:solidFill>
                <a:srgbClr val="F26B65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pic>
        <p:nvPicPr>
          <p:cNvPr id="194" name="Google Shape;194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7342" y="268468"/>
            <a:ext cx="3949700" cy="2057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תוכנת ריגול לטלפונים ניידים מסוג אנדרואיד - סייבר הגנתי. | סיקורית חקירות" id="195" name="Google Shape;195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96329" y="0"/>
            <a:ext cx="7195672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5"/>
          <p:cNvPicPr preferRelativeResize="0"/>
          <p:nvPr/>
        </p:nvPicPr>
        <p:blipFill rotWithShape="1">
          <a:blip r:embed="rId3">
            <a:alphaModFix/>
          </a:blip>
          <a:srcRect b="4913" l="0" r="1" t="23108"/>
          <a:stretch/>
        </p:blipFill>
        <p:spPr>
          <a:xfrm rot="-321210">
            <a:off x="241087" y="1636958"/>
            <a:ext cx="8592195" cy="5243052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5"/>
          <p:cNvSpPr/>
          <p:nvPr/>
        </p:nvSpPr>
        <p:spPr>
          <a:xfrm>
            <a:off x="472834" y="511573"/>
            <a:ext cx="3089143" cy="978729"/>
          </a:xfrm>
          <a:prstGeom prst="rect">
            <a:avLst/>
          </a:prstGeom>
          <a:gradFill>
            <a:gsLst>
              <a:gs pos="0">
                <a:srgbClr val="FF9191"/>
              </a:gs>
              <a:gs pos="35000">
                <a:srgbClr val="FFB1B1"/>
              </a:gs>
              <a:gs pos="100000">
                <a:srgbClr val="FFE0E0"/>
              </a:gs>
            </a:gsLst>
            <a:lin ang="16200000" scaled="0"/>
          </a:gradFill>
          <a:ln cap="flat" cmpd="sng" w="9525">
            <a:solidFill>
              <a:srgbClr val="C51E1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w-IL" sz="2880">
                <a:solidFill>
                  <a:srgbClr val="423100"/>
                </a:solidFill>
                <a:latin typeface="Gisha"/>
                <a:ea typeface="Gisha"/>
                <a:cs typeface="Gisha"/>
                <a:sym typeface="Gisha"/>
              </a:rPr>
              <a:t>2500  מהנדסים </a:t>
            </a:r>
            <a:endParaRPr/>
          </a:p>
          <a:p>
            <a:pPr indent="0" lvl="0" marL="0" marR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w-IL" sz="2880">
                <a:solidFill>
                  <a:srgbClr val="423100"/>
                </a:solidFill>
                <a:latin typeface="Gisha"/>
                <a:ea typeface="Gisha"/>
                <a:cs typeface="Gisha"/>
                <a:sym typeface="Gisha"/>
              </a:rPr>
              <a:t>3000 עובדים</a:t>
            </a:r>
            <a:endParaRPr sz="2880">
              <a:solidFill>
                <a:srgbClr val="4231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5"/>
          <p:cNvSpPr txBox="1"/>
          <p:nvPr/>
        </p:nvSpPr>
        <p:spPr>
          <a:xfrm>
            <a:off x="3998733" y="517165"/>
            <a:ext cx="4194533" cy="978729"/>
          </a:xfrm>
          <a:prstGeom prst="rect">
            <a:avLst/>
          </a:prstGeom>
          <a:gradFill>
            <a:gsLst>
              <a:gs pos="0">
                <a:srgbClr val="FF9191"/>
              </a:gs>
              <a:gs pos="35000">
                <a:srgbClr val="FFB1B1"/>
              </a:gs>
              <a:gs pos="100000">
                <a:srgbClr val="FFE0E0"/>
              </a:gs>
            </a:gsLst>
            <a:lin ang="16200000" scaled="0"/>
          </a:gradFill>
          <a:ln cap="flat" cmpd="sng" w="9525">
            <a:solidFill>
              <a:srgbClr val="C51E1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w-IL" sz="2880">
                <a:solidFill>
                  <a:srgbClr val="423100"/>
                </a:solidFill>
                <a:latin typeface="Gisha"/>
                <a:ea typeface="Gisha"/>
                <a:cs typeface="Gisha"/>
                <a:sym typeface="Gisha"/>
              </a:rPr>
              <a:t>70 </a:t>
            </a:r>
            <a:r>
              <a:rPr b="1" lang="iw-IL" sz="2880">
                <a:solidFill>
                  <a:srgbClr val="423100"/>
                </a:solidFill>
                <a:latin typeface="Gisha"/>
                <a:ea typeface="Gisha"/>
                <a:cs typeface="Gisha"/>
                <a:sym typeface="Gisha"/>
              </a:rPr>
              <a:t>חברות ואירגונים בפארק</a:t>
            </a:r>
            <a:br>
              <a:rPr b="1" lang="iw-IL" sz="2880">
                <a:solidFill>
                  <a:srgbClr val="423100"/>
                </a:solidFill>
                <a:latin typeface="Gisha"/>
                <a:ea typeface="Gisha"/>
                <a:cs typeface="Gisha"/>
                <a:sym typeface="Gisha"/>
              </a:rPr>
            </a:br>
            <a:endParaRPr b="1" sz="2880">
              <a:solidFill>
                <a:srgbClr val="423100"/>
              </a:solidFill>
              <a:latin typeface="Gisha"/>
              <a:ea typeface="Gisha"/>
              <a:cs typeface="Gisha"/>
              <a:sym typeface="Gisha"/>
            </a:endParaRPr>
          </a:p>
        </p:txBody>
      </p:sp>
      <p:sp>
        <p:nvSpPr>
          <p:cNvPr id="203" name="Google Shape;203;p5"/>
          <p:cNvSpPr txBox="1"/>
          <p:nvPr/>
        </p:nvSpPr>
        <p:spPr>
          <a:xfrm>
            <a:off x="8631319" y="731573"/>
            <a:ext cx="3456384" cy="535531"/>
          </a:xfrm>
          <a:prstGeom prst="rect">
            <a:avLst/>
          </a:prstGeom>
          <a:gradFill>
            <a:gsLst>
              <a:gs pos="0">
                <a:srgbClr val="FF9191"/>
              </a:gs>
              <a:gs pos="35000">
                <a:srgbClr val="FFB1B1"/>
              </a:gs>
              <a:gs pos="100000">
                <a:srgbClr val="FFE0E0"/>
              </a:gs>
            </a:gsLst>
            <a:lin ang="16200000" scaled="0"/>
          </a:gradFill>
          <a:ln cap="flat" cmpd="sng" w="9525">
            <a:solidFill>
              <a:srgbClr val="C51E1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w-IL" sz="2880">
                <a:solidFill>
                  <a:srgbClr val="423100"/>
                </a:solidFill>
                <a:latin typeface="Gisha"/>
                <a:ea typeface="Gisha"/>
                <a:cs typeface="Gisha"/>
                <a:sym typeface="Gisha"/>
              </a:rPr>
              <a:t>7 שנים</a:t>
            </a:r>
            <a:endParaRPr b="1" sz="2880">
              <a:solidFill>
                <a:srgbClr val="423100"/>
              </a:solidFill>
              <a:latin typeface="Gisha"/>
              <a:ea typeface="Gisha"/>
              <a:cs typeface="Gisha"/>
              <a:sym typeface="Gisha"/>
            </a:endParaRPr>
          </a:p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6"/>
          <p:cNvSpPr txBox="1"/>
          <p:nvPr>
            <p:ph idx="1" type="body"/>
          </p:nvPr>
        </p:nvSpPr>
        <p:spPr>
          <a:xfrm>
            <a:off x="546102" y="1749425"/>
            <a:ext cx="10515601" cy="42788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01589" lvl="0" marL="228589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000"/>
              <a:buFont typeface="Noto Sans Symbols"/>
              <a:buNone/>
            </a:pPr>
            <a:r>
              <a:t/>
            </a:r>
            <a:endParaRPr/>
          </a:p>
        </p:txBody>
      </p:sp>
      <p:sp>
        <p:nvSpPr>
          <p:cNvPr id="209" name="Google Shape;209;p6"/>
          <p:cNvSpPr txBox="1"/>
          <p:nvPr>
            <p:ph type="title"/>
          </p:nvPr>
        </p:nvSpPr>
        <p:spPr>
          <a:xfrm>
            <a:off x="647700" y="182880"/>
            <a:ext cx="9601200" cy="960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/>
          </a:p>
        </p:txBody>
      </p:sp>
      <p:pic>
        <p:nvPicPr>
          <p:cNvPr id="210" name="Google Shape;210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7"/>
          <p:cNvSpPr txBox="1"/>
          <p:nvPr/>
        </p:nvSpPr>
        <p:spPr>
          <a:xfrm>
            <a:off x="4566024" y="596382"/>
            <a:ext cx="8367059" cy="6780067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1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w-IL" sz="3466">
                <a:solidFill>
                  <a:srgbClr val="B95309"/>
                </a:solidFill>
                <a:latin typeface="Varela Round"/>
                <a:ea typeface="Varela Round"/>
                <a:cs typeface="Varela Round"/>
                <a:sym typeface="Varela Round"/>
              </a:rPr>
              <a:t>ניהול משאבי אנוש</a:t>
            </a:r>
            <a:endParaRPr b="1" sz="3466">
              <a:solidFill>
                <a:srgbClr val="B95309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indent="0" lvl="0" marL="0" marR="0" rtl="1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466">
              <a:solidFill>
                <a:srgbClr val="B95309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indent="0" lvl="0" marL="0" marR="0" rtl="1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466">
              <a:solidFill>
                <a:srgbClr val="B95309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indent="0" lvl="0" marL="0" marR="0" rtl="1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w-IL" sz="3466">
                <a:solidFill>
                  <a:srgbClr val="B95309"/>
                </a:solidFill>
                <a:latin typeface="Varela Round"/>
                <a:ea typeface="Varela Round"/>
                <a:cs typeface="Varela Round"/>
                <a:sym typeface="Varela Round"/>
              </a:rPr>
              <a:t>מיון, גיוס והשמה</a:t>
            </a:r>
            <a:endParaRPr/>
          </a:p>
          <a:p>
            <a:pPr indent="0" lvl="0" marL="0" marR="0" rtl="1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w-IL" sz="3466">
                <a:solidFill>
                  <a:srgbClr val="B95309"/>
                </a:solidFill>
                <a:latin typeface="Varela Round"/>
                <a:ea typeface="Varela Round"/>
                <a:cs typeface="Varela Round"/>
                <a:sym typeface="Varela Round"/>
              </a:rPr>
              <a:t>פיתוח מנהלים</a:t>
            </a:r>
            <a:endParaRPr/>
          </a:p>
          <a:p>
            <a:pPr indent="0" lvl="0" marL="0" marR="0" rtl="1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w-IL" sz="3466">
                <a:solidFill>
                  <a:srgbClr val="B95309"/>
                </a:solidFill>
                <a:latin typeface="Varela Round"/>
                <a:ea typeface="Varela Round"/>
                <a:cs typeface="Varela Round"/>
                <a:sym typeface="Varela Round"/>
              </a:rPr>
              <a:t>פיתוח אירגוני</a:t>
            </a:r>
            <a:endParaRPr/>
          </a:p>
          <a:p>
            <a:pPr indent="0" lvl="0" marL="0" marR="0" rtl="1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w-IL" sz="3466">
                <a:solidFill>
                  <a:srgbClr val="B95309"/>
                </a:solidFill>
                <a:latin typeface="Varela Round"/>
                <a:ea typeface="Varela Round"/>
                <a:cs typeface="Varela Round"/>
                <a:sym typeface="Varela Round"/>
              </a:rPr>
              <a:t>רווחה, ארועים</a:t>
            </a:r>
            <a:endParaRPr/>
          </a:p>
          <a:p>
            <a:pPr indent="0" lvl="0" marL="0" marR="0" rtl="1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w-IL" sz="3466">
                <a:solidFill>
                  <a:srgbClr val="B95309"/>
                </a:solidFill>
                <a:latin typeface="Varela Round"/>
                <a:ea typeface="Varela Round"/>
                <a:cs typeface="Varela Round"/>
                <a:sym typeface="Varela Round"/>
              </a:rPr>
              <a:t>גיבוש ויצירת תרבות אירגונית</a:t>
            </a:r>
            <a:endParaRPr/>
          </a:p>
          <a:p>
            <a:pPr indent="0" lvl="0" marL="0" marR="0" rtl="1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w-IL" sz="3466">
                <a:solidFill>
                  <a:srgbClr val="B95309"/>
                </a:solidFill>
                <a:latin typeface="Varela Round"/>
                <a:ea typeface="Varela Round"/>
                <a:cs typeface="Varela Round"/>
                <a:sym typeface="Varela Round"/>
              </a:rPr>
              <a:t>תקשורת ארגונית</a:t>
            </a:r>
            <a:endParaRPr/>
          </a:p>
          <a:p>
            <a:pPr indent="0" lvl="0" marL="0" marR="0" rtl="1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w-IL" sz="3466">
                <a:solidFill>
                  <a:srgbClr val="B95309"/>
                </a:solidFill>
                <a:latin typeface="Varela Round"/>
                <a:ea typeface="Varela Round"/>
                <a:cs typeface="Varela Round"/>
                <a:sym typeface="Varela Round"/>
              </a:rPr>
              <a:t>אחריות חברתית/תרומה לקהילה</a:t>
            </a:r>
            <a:endParaRPr/>
          </a:p>
          <a:p>
            <a:pPr indent="0" lvl="0" marL="0" marR="0" rtl="1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w-IL" sz="3466">
                <a:solidFill>
                  <a:srgbClr val="B95309"/>
                </a:solidFill>
                <a:latin typeface="Varela Round"/>
                <a:ea typeface="Varela Round"/>
                <a:cs typeface="Varela Round"/>
                <a:sym typeface="Varela Round"/>
              </a:rPr>
              <a:t>הדרכה והכשרה</a:t>
            </a:r>
            <a:endParaRPr/>
          </a:p>
          <a:p>
            <a:pPr indent="0" lvl="0" marL="0" marR="0" rtl="1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67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p7"/>
          <p:cNvSpPr/>
          <p:nvPr/>
        </p:nvSpPr>
        <p:spPr>
          <a:xfrm>
            <a:off x="8229600" y="1416204"/>
            <a:ext cx="669073" cy="836342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25400">
            <a:solidFill>
              <a:srgbClr val="B1510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6" name="Google Shape;216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95109" y="596381"/>
            <a:ext cx="7315199" cy="5447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2857500" cy="28926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60018" y="928556"/>
            <a:ext cx="1731414" cy="9876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098855" y="943351"/>
            <a:ext cx="1822862" cy="10059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129733" y="928556"/>
            <a:ext cx="1731414" cy="1005927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8"/>
          <p:cNvSpPr txBox="1"/>
          <p:nvPr/>
        </p:nvSpPr>
        <p:spPr>
          <a:xfrm>
            <a:off x="-14287" y="846151"/>
            <a:ext cx="2957512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iw-IL" sz="3600" u="none" strike="noStrik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HC by years</a:t>
            </a:r>
            <a:endParaRPr b="1"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iw-IL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p8"/>
          <p:cNvSpPr txBox="1"/>
          <p:nvPr/>
        </p:nvSpPr>
        <p:spPr>
          <a:xfrm>
            <a:off x="2733675" y="5538035"/>
            <a:ext cx="4989772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iw-IL" sz="1800" u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.</a:t>
            </a:r>
            <a:endParaRPr b="0" i="0" sz="1800" u="none" strike="noStrike">
              <a:solidFill>
                <a:srgbClr val="000000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" name="Google Shape;227;p8"/>
          <p:cNvSpPr/>
          <p:nvPr/>
        </p:nvSpPr>
        <p:spPr>
          <a:xfrm>
            <a:off x="7648447" y="4341490"/>
            <a:ext cx="1884557" cy="736813"/>
          </a:xfrm>
          <a:prstGeom prst="upArrowCallout">
            <a:avLst>
              <a:gd fmla="val 25000" name="adj1"/>
              <a:gd fmla="val 25000" name="adj2"/>
              <a:gd fmla="val 25000" name="adj3"/>
              <a:gd fmla="val 64977" name="adj4"/>
            </a:avLst>
          </a:prstGeom>
          <a:solidFill>
            <a:schemeClr val="accent1"/>
          </a:solidFill>
          <a:ln cap="flat" cmpd="sng" w="25400">
            <a:solidFill>
              <a:srgbClr val="B1510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w-IL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February 2022: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w-IL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121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26" name="Google Shape;226;p8"/>
          <p:cNvGraphicFramePr/>
          <p:nvPr/>
        </p:nvGraphicFramePr>
        <p:xfrm>
          <a:off x="3305427" y="2375926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{660D73E9-183B-430E-8877-D1BA393F08D1}</a:tableStyleId>
              </a:tblPr>
              <a:tblGrid>
                <a:gridCol w="1715800"/>
                <a:gridCol w="1715800"/>
                <a:gridCol w="1715800"/>
                <a:gridCol w="1715800"/>
              </a:tblGrid>
              <a:tr h="473675">
                <a:tc>
                  <a:txBody>
                    <a:bodyPr/>
                    <a:lstStyle/>
                    <a:p>
                      <a:pPr indent="0" lvl="0" marL="0" marR="0" rtl="1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iw-IL" sz="1800" u="none" cap="none" strike="noStrike">
                          <a:solidFill>
                            <a:srgbClr val="FFFFFF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December 2019</a:t>
                      </a:r>
                      <a:endParaRPr sz="1400" u="none" cap="none" strike="noStrike"/>
                    </a:p>
                  </a:txBody>
                  <a:tcPr marT="31750" marB="31750" marR="63500" marL="6350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6232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1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iw-IL" sz="1800" u="none" cap="none" strike="noStrike">
                          <a:solidFill>
                            <a:srgbClr val="FFFFFF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December 2020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31750" marB="31750" marR="63500" marL="6350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6232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1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iw-IL" sz="1800" u="none" cap="none" strike="noStrike">
                          <a:solidFill>
                            <a:srgbClr val="FFFFFF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December 2021</a:t>
                      </a:r>
                      <a:endParaRPr sz="1400" u="none" cap="none" strike="noStrike"/>
                    </a:p>
                  </a:txBody>
                  <a:tcPr marT="31750" marB="31750" marR="63500" marL="6350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6232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1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iw-IL" sz="1800" u="none" cap="none" strike="noStrike">
                          <a:solidFill>
                            <a:srgbClr val="FFFFFF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December 2022</a:t>
                      </a:r>
                      <a:endParaRPr/>
                    </a:p>
                  </a:txBody>
                  <a:tcPr marT="31750" marB="31750" marR="63500" marL="6350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54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62320"/>
                    </a:solidFill>
                  </a:tcPr>
                </a:tc>
              </a:tr>
              <a:tr h="1280650">
                <a:tc>
                  <a:txBody>
                    <a:bodyPr/>
                    <a:lstStyle/>
                    <a:p>
                      <a:pPr indent="0" lvl="0" marL="0" marR="0" rtl="1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iw-IL" sz="7200" u="sng" cap="none" strike="noStrike">
                          <a:solidFill>
                            <a:srgbClr val="000000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94</a:t>
                      </a:r>
                      <a:endParaRPr sz="1400" u="sng" cap="none" strike="noStrike"/>
                    </a:p>
                  </a:txBody>
                  <a:tcPr marT="31750" marB="31750" marR="63500" marL="6350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A86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1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iw-IL" sz="7200" u="sng" cap="none" strike="noStrike">
                          <a:solidFill>
                            <a:srgbClr val="000000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88</a:t>
                      </a:r>
                      <a:endParaRPr sz="1400" u="sng" cap="none" strike="noStrike"/>
                    </a:p>
                  </a:txBody>
                  <a:tcPr marT="31750" marB="31750" marR="63500" marL="6350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A86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1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iw-IL" sz="7200" u="none" cap="none" strike="noStrike">
                          <a:solidFill>
                            <a:srgbClr val="000000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109</a:t>
                      </a:r>
                      <a:endParaRPr sz="1400" u="none" cap="none" strike="noStrike"/>
                    </a:p>
                  </a:txBody>
                  <a:tcPr marT="31750" marB="31750" marR="63500" marL="6350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A86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1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iw-IL" sz="7200" u="sng" cap="none" strike="noStrike">
                          <a:solidFill>
                            <a:srgbClr val="000000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167</a:t>
                      </a:r>
                      <a:endParaRPr b="0" i="0" sz="7200" u="sng" cap="none" strike="noStrike">
                        <a:solidFill>
                          <a:srgbClr val="000000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31750" marB="31750" marR="63500" marL="63500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54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A86E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9"/>
          <p:cNvSpPr txBox="1"/>
          <p:nvPr/>
        </p:nvSpPr>
        <p:spPr>
          <a:xfrm>
            <a:off x="285750" y="433685"/>
            <a:ext cx="609600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iw-IL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p9"/>
          <p:cNvSpPr txBox="1"/>
          <p:nvPr/>
        </p:nvSpPr>
        <p:spPr>
          <a:xfrm>
            <a:off x="390525" y="433685"/>
            <a:ext cx="6953250" cy="1477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iw-IL" sz="5400" u="none" strike="noStrike">
                <a:solidFill>
                  <a:srgbClr val="CA5C06"/>
                </a:solidFill>
                <a:latin typeface="Tahoma"/>
                <a:ea typeface="Tahoma"/>
                <a:cs typeface="Tahoma"/>
                <a:sym typeface="Tahoma"/>
              </a:rPr>
              <a:t>Morphisec by Gender</a:t>
            </a:r>
            <a:endParaRPr b="0" sz="54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iw-IL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p9"/>
          <p:cNvSpPr txBox="1"/>
          <p:nvPr/>
        </p:nvSpPr>
        <p:spPr>
          <a:xfrm>
            <a:off x="390525" y="1567160"/>
            <a:ext cx="6096000" cy="10772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iw-IL" sz="2800" u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22 women in the company –19%</a:t>
            </a:r>
            <a:endParaRPr b="0"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iw-IL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p9"/>
          <p:cNvSpPr/>
          <p:nvPr/>
        </p:nvSpPr>
        <p:spPr>
          <a:xfrm>
            <a:off x="1185267" y="2426183"/>
            <a:ext cx="1421606" cy="1125898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25400">
            <a:solidFill>
              <a:srgbClr val="B1510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p9"/>
          <p:cNvSpPr/>
          <p:nvPr/>
        </p:nvSpPr>
        <p:spPr>
          <a:xfrm>
            <a:off x="2937867" y="2426183"/>
            <a:ext cx="1493938" cy="1125898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25400">
            <a:solidFill>
              <a:srgbClr val="B1510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iw-IL" sz="1800" u="none" strike="noStrik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Finance – 1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w-IL" sz="18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(25%)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9"/>
          <p:cNvSpPr/>
          <p:nvPr/>
        </p:nvSpPr>
        <p:spPr>
          <a:xfrm>
            <a:off x="4741365" y="2472474"/>
            <a:ext cx="1745160" cy="1125898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25400">
            <a:solidFill>
              <a:srgbClr val="B1510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w-IL" sz="16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Marketing</a:t>
            </a:r>
            <a:r>
              <a:rPr lang="iw-IL" sz="18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 – 3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w-IL" sz="1800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rPr>
              <a:t>(60%)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9"/>
          <p:cNvSpPr/>
          <p:nvPr/>
        </p:nvSpPr>
        <p:spPr>
          <a:xfrm>
            <a:off x="1185267" y="3814843"/>
            <a:ext cx="1421606" cy="1125898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25400">
            <a:solidFill>
              <a:srgbClr val="B1510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p9"/>
          <p:cNvSpPr/>
          <p:nvPr/>
        </p:nvSpPr>
        <p:spPr>
          <a:xfrm>
            <a:off x="2937867" y="3834175"/>
            <a:ext cx="1421606" cy="1125898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25400">
            <a:solidFill>
              <a:srgbClr val="B1510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-IL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CSS –  1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-IL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(10%) 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p9"/>
          <p:cNvSpPr/>
          <p:nvPr/>
        </p:nvSpPr>
        <p:spPr>
          <a:xfrm>
            <a:off x="4751933" y="3900850"/>
            <a:ext cx="1745160" cy="1125898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25400">
            <a:solidFill>
              <a:srgbClr val="B1510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-IL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Product -1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-IL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(14%)  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9"/>
          <p:cNvSpPr/>
          <p:nvPr/>
        </p:nvSpPr>
        <p:spPr>
          <a:xfrm>
            <a:off x="2937867" y="5252817"/>
            <a:ext cx="1421606" cy="1125898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25400">
            <a:solidFill>
              <a:srgbClr val="B1510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9"/>
          <p:cNvSpPr/>
          <p:nvPr/>
        </p:nvSpPr>
        <p:spPr>
          <a:xfrm>
            <a:off x="1153120" y="5194454"/>
            <a:ext cx="1421606" cy="1125898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25400">
            <a:solidFill>
              <a:srgbClr val="B1510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-IL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HR – 5</a:t>
            </a:r>
            <a:r>
              <a:rPr lang="iw-IL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(100%)  </a:t>
            </a:r>
            <a:br>
              <a:rPr lang="iw-IL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p9"/>
          <p:cNvSpPr txBox="1"/>
          <p:nvPr/>
        </p:nvSpPr>
        <p:spPr>
          <a:xfrm>
            <a:off x="1310283" y="2687158"/>
            <a:ext cx="1472804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-IL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Sales – 5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-IL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(29%)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9"/>
          <p:cNvSpPr txBox="1"/>
          <p:nvPr/>
        </p:nvSpPr>
        <p:spPr>
          <a:xfrm>
            <a:off x="3136404" y="5434237"/>
            <a:ext cx="129540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-IL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SDR – 2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-IL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(18%)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" name="Google Shape;250;p9"/>
          <p:cNvSpPr txBox="1"/>
          <p:nvPr/>
        </p:nvSpPr>
        <p:spPr>
          <a:xfrm>
            <a:off x="1326354" y="4050102"/>
            <a:ext cx="1248372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-IL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R&amp;D – 4 (8%) 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p9"/>
          <p:cNvSpPr/>
          <p:nvPr/>
        </p:nvSpPr>
        <p:spPr>
          <a:xfrm>
            <a:off x="4741366" y="5244291"/>
            <a:ext cx="1421606" cy="1125898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25400">
            <a:solidFill>
              <a:srgbClr val="B1510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w-IL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CTO - 0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9" name="Google Shape;239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9650" y="2213491"/>
            <a:ext cx="9963150" cy="38977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1_Office Theme">
  <a:themeElements>
    <a:clrScheme name="התאמה אישית 2">
      <a:dk1>
        <a:srgbClr val="000000"/>
      </a:dk1>
      <a:lt1>
        <a:srgbClr val="FFFFFF"/>
      </a:lt1>
      <a:dk2>
        <a:srgbClr val="123260"/>
      </a:dk2>
      <a:lt2>
        <a:srgbClr val="FEC00F"/>
      </a:lt2>
      <a:accent1>
        <a:srgbClr val="F37011"/>
      </a:accent1>
      <a:accent2>
        <a:srgbClr val="C62320"/>
      </a:accent2>
      <a:accent3>
        <a:srgbClr val="48515B"/>
      </a:accent3>
      <a:accent4>
        <a:srgbClr val="EA2F43"/>
      </a:accent4>
      <a:accent5>
        <a:srgbClr val="8E0D22"/>
      </a:accent5>
      <a:accent6>
        <a:srgbClr val="7FBF0F"/>
      </a:accent6>
      <a:hlink>
        <a:srgbClr val="000000"/>
      </a:hlink>
      <a:folHlink>
        <a:srgbClr val="0000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2022-01-18T09:37:36Z</dcterms:created>
  <dc:creator>Adi Wissman</dc:creator>
</cp:coreProperties>
</file>